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67" r:id="rId4"/>
    <p:sldId id="275" r:id="rId5"/>
    <p:sldId id="262" r:id="rId6"/>
    <p:sldId id="263" r:id="rId7"/>
    <p:sldId id="281" r:id="rId8"/>
    <p:sldId id="264" r:id="rId9"/>
    <p:sldId id="265" r:id="rId10"/>
    <p:sldId id="280" r:id="rId11"/>
    <p:sldId id="270" r:id="rId12"/>
    <p:sldId id="271" r:id="rId13"/>
    <p:sldId id="272" r:id="rId14"/>
    <p:sldId id="274" r:id="rId15"/>
    <p:sldId id="273" r:id="rId16"/>
    <p:sldId id="27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6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5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6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4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0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1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7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F52D-F161-4BC0-ADC3-78CEAE515ED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9482-2BE7-4B2C-AE02-3191048C2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Крыж</dc:creator>
  <cp:lastModifiedBy>Марина</cp:lastModifiedBy>
  <cp:revision>44</cp:revision>
  <dcterms:created xsi:type="dcterms:W3CDTF">2020-10-28T06:44:25Z</dcterms:created>
  <dcterms:modified xsi:type="dcterms:W3CDTF">2020-10-29T17:20:44Z</dcterms:modified>
</cp:coreProperties>
</file>