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8128000" cy="4572000"/>
  <p:notesSz cx="6096000" cy="457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822" y="126"/>
      </p:cViewPr>
      <p:guideLst>
        <p:guide orient="horz" pos="288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9600" y="1417322"/>
            <a:ext cx="6908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19200" y="2560322"/>
            <a:ext cx="568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06400" y="1051562"/>
            <a:ext cx="35356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185920" y="1051562"/>
            <a:ext cx="35356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" y="762128"/>
            <a:ext cx="8128004" cy="3797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8128000" cy="1092200"/>
          </a:xfrm>
          <a:custGeom>
            <a:avLst/>
            <a:gdLst/>
            <a:ahLst/>
            <a:cxnLst/>
            <a:rect l="l" t="t" r="r" b="b"/>
            <a:pathLst>
              <a:path w="6096000" h="1092200">
                <a:moveTo>
                  <a:pt x="6096000" y="0"/>
                </a:moveTo>
                <a:lnTo>
                  <a:pt x="0" y="0"/>
                </a:lnTo>
                <a:lnTo>
                  <a:pt x="0" y="1092200"/>
                </a:lnTo>
                <a:lnTo>
                  <a:pt x="6096000" y="1092200"/>
                </a:lnTo>
                <a:lnTo>
                  <a:pt x="6096000" y="0"/>
                </a:lnTo>
                <a:close/>
              </a:path>
            </a:pathLst>
          </a:custGeom>
          <a:solidFill>
            <a:srgbClr val="151616">
              <a:alpha val="48999"/>
            </a:srgbClr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-1771" y="3"/>
            <a:ext cx="8128000" cy="979169"/>
          </a:xfrm>
          <a:custGeom>
            <a:avLst/>
            <a:gdLst/>
            <a:ahLst/>
            <a:cxnLst/>
            <a:rect l="l" t="t" r="r" b="b"/>
            <a:pathLst>
              <a:path w="6096000" h="979169">
                <a:moveTo>
                  <a:pt x="6095994" y="0"/>
                </a:moveTo>
                <a:lnTo>
                  <a:pt x="0" y="0"/>
                </a:lnTo>
                <a:lnTo>
                  <a:pt x="0" y="796277"/>
                </a:lnTo>
                <a:lnTo>
                  <a:pt x="443326" y="782032"/>
                </a:lnTo>
                <a:lnTo>
                  <a:pt x="601832" y="778152"/>
                </a:lnTo>
                <a:lnTo>
                  <a:pt x="731757" y="775969"/>
                </a:lnTo>
                <a:lnTo>
                  <a:pt x="874545" y="774610"/>
                </a:lnTo>
                <a:lnTo>
                  <a:pt x="1033250" y="774255"/>
                </a:lnTo>
                <a:lnTo>
                  <a:pt x="1149406" y="774664"/>
                </a:lnTo>
                <a:lnTo>
                  <a:pt x="1274900" y="775652"/>
                </a:lnTo>
                <a:lnTo>
                  <a:pt x="1410636" y="777272"/>
                </a:lnTo>
                <a:lnTo>
                  <a:pt x="1557521" y="779578"/>
                </a:lnTo>
                <a:lnTo>
                  <a:pt x="1716460" y="782623"/>
                </a:lnTo>
                <a:lnTo>
                  <a:pt x="1888357" y="786460"/>
                </a:lnTo>
                <a:lnTo>
                  <a:pt x="1945297" y="787967"/>
                </a:lnTo>
                <a:lnTo>
                  <a:pt x="2000192" y="789724"/>
                </a:lnTo>
                <a:lnTo>
                  <a:pt x="2053134" y="791719"/>
                </a:lnTo>
                <a:lnTo>
                  <a:pt x="2104213" y="793944"/>
                </a:lnTo>
                <a:lnTo>
                  <a:pt x="2153520" y="796389"/>
                </a:lnTo>
                <a:lnTo>
                  <a:pt x="2201147" y="799042"/>
                </a:lnTo>
                <a:lnTo>
                  <a:pt x="2247184" y="801895"/>
                </a:lnTo>
                <a:lnTo>
                  <a:pt x="2291722" y="804937"/>
                </a:lnTo>
                <a:lnTo>
                  <a:pt x="2334853" y="808159"/>
                </a:lnTo>
                <a:lnTo>
                  <a:pt x="2376667" y="811551"/>
                </a:lnTo>
                <a:lnTo>
                  <a:pt x="2456709" y="818802"/>
                </a:lnTo>
                <a:lnTo>
                  <a:pt x="2532576" y="826613"/>
                </a:lnTo>
                <a:lnTo>
                  <a:pt x="2604996" y="834904"/>
                </a:lnTo>
                <a:lnTo>
                  <a:pt x="2674696" y="843595"/>
                </a:lnTo>
                <a:lnTo>
                  <a:pt x="2775739" y="857207"/>
                </a:lnTo>
                <a:lnTo>
                  <a:pt x="3041960" y="894991"/>
                </a:lnTo>
                <a:lnTo>
                  <a:pt x="3111724" y="904345"/>
                </a:lnTo>
                <a:lnTo>
                  <a:pt x="3184227" y="913502"/>
                </a:lnTo>
                <a:lnTo>
                  <a:pt x="3260197" y="922383"/>
                </a:lnTo>
                <a:lnTo>
                  <a:pt x="3340361" y="930909"/>
                </a:lnTo>
                <a:lnTo>
                  <a:pt x="3425449" y="939000"/>
                </a:lnTo>
                <a:lnTo>
                  <a:pt x="3470066" y="942858"/>
                </a:lnTo>
                <a:lnTo>
                  <a:pt x="3516187" y="946578"/>
                </a:lnTo>
                <a:lnTo>
                  <a:pt x="3563902" y="950149"/>
                </a:lnTo>
                <a:lnTo>
                  <a:pt x="3613302" y="953561"/>
                </a:lnTo>
                <a:lnTo>
                  <a:pt x="3664480" y="956805"/>
                </a:lnTo>
                <a:lnTo>
                  <a:pt x="3717524" y="959871"/>
                </a:lnTo>
                <a:lnTo>
                  <a:pt x="3772528" y="962749"/>
                </a:lnTo>
                <a:lnTo>
                  <a:pt x="3829580" y="965429"/>
                </a:lnTo>
                <a:lnTo>
                  <a:pt x="3888773" y="967901"/>
                </a:lnTo>
                <a:lnTo>
                  <a:pt x="3950198" y="970154"/>
                </a:lnTo>
                <a:lnTo>
                  <a:pt x="4013944" y="972180"/>
                </a:lnTo>
                <a:lnTo>
                  <a:pt x="4080105" y="973968"/>
                </a:lnTo>
                <a:lnTo>
                  <a:pt x="4148769" y="975508"/>
                </a:lnTo>
                <a:lnTo>
                  <a:pt x="4220029" y="976791"/>
                </a:lnTo>
                <a:lnTo>
                  <a:pt x="4293975" y="977805"/>
                </a:lnTo>
                <a:lnTo>
                  <a:pt x="4370698" y="978542"/>
                </a:lnTo>
                <a:lnTo>
                  <a:pt x="4450290" y="978992"/>
                </a:lnTo>
                <a:lnTo>
                  <a:pt x="4532840" y="979144"/>
                </a:lnTo>
                <a:lnTo>
                  <a:pt x="5306767" y="945995"/>
                </a:lnTo>
                <a:lnTo>
                  <a:pt x="5785248" y="873067"/>
                </a:lnTo>
                <a:lnTo>
                  <a:pt x="6028313" y="800140"/>
                </a:lnTo>
                <a:lnTo>
                  <a:pt x="6095994" y="766991"/>
                </a:lnTo>
                <a:lnTo>
                  <a:pt x="6095994" y="0"/>
                </a:lnTo>
                <a:close/>
              </a:path>
            </a:pathLst>
          </a:custGeom>
          <a:solidFill>
            <a:srgbClr val="CD9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8128000" cy="1181100"/>
          </a:xfrm>
          <a:custGeom>
            <a:avLst/>
            <a:gdLst/>
            <a:ahLst/>
            <a:cxnLst/>
            <a:rect l="l" t="t" r="r" b="b"/>
            <a:pathLst>
              <a:path w="6096000" h="1181100">
                <a:moveTo>
                  <a:pt x="6096000" y="0"/>
                </a:moveTo>
                <a:lnTo>
                  <a:pt x="0" y="0"/>
                </a:lnTo>
                <a:lnTo>
                  <a:pt x="0" y="1180617"/>
                </a:lnTo>
                <a:lnTo>
                  <a:pt x="6096000" y="1180617"/>
                </a:lnTo>
                <a:lnTo>
                  <a:pt x="6096000" y="0"/>
                </a:lnTo>
                <a:close/>
              </a:path>
            </a:pathLst>
          </a:custGeom>
          <a:solidFill>
            <a:srgbClr val="151616">
              <a:alpha val="48999"/>
            </a:srgbClr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8128000" cy="1047750"/>
          </a:xfrm>
          <a:custGeom>
            <a:avLst/>
            <a:gdLst/>
            <a:ahLst/>
            <a:cxnLst/>
            <a:rect l="l" t="t" r="r" b="b"/>
            <a:pathLst>
              <a:path w="6096000" h="1047750">
                <a:moveTo>
                  <a:pt x="6096000" y="0"/>
                </a:moveTo>
                <a:lnTo>
                  <a:pt x="0" y="0"/>
                </a:lnTo>
                <a:lnTo>
                  <a:pt x="0" y="766991"/>
                </a:lnTo>
                <a:lnTo>
                  <a:pt x="5872" y="810784"/>
                </a:lnTo>
                <a:lnTo>
                  <a:pt x="112956" y="907129"/>
                </a:lnTo>
                <a:lnTo>
                  <a:pt x="455456" y="1003474"/>
                </a:lnTo>
                <a:lnTo>
                  <a:pt x="1167573" y="1047267"/>
                </a:lnTo>
                <a:lnTo>
                  <a:pt x="1323264" y="1046962"/>
                </a:lnTo>
                <a:lnTo>
                  <a:pt x="1471188" y="1046063"/>
                </a:lnTo>
                <a:lnTo>
                  <a:pt x="1611771" y="1044593"/>
                </a:lnTo>
                <a:lnTo>
                  <a:pt x="1745436" y="1042576"/>
                </a:lnTo>
                <a:lnTo>
                  <a:pt x="1872607" y="1040036"/>
                </a:lnTo>
                <a:lnTo>
                  <a:pt x="1993708" y="1036995"/>
                </a:lnTo>
                <a:lnTo>
                  <a:pt x="2109163" y="1033478"/>
                </a:lnTo>
                <a:lnTo>
                  <a:pt x="2219397" y="1029508"/>
                </a:lnTo>
                <a:lnTo>
                  <a:pt x="2324834" y="1025108"/>
                </a:lnTo>
                <a:lnTo>
                  <a:pt x="2425897" y="1020302"/>
                </a:lnTo>
                <a:lnTo>
                  <a:pt x="2523010" y="1015113"/>
                </a:lnTo>
                <a:lnTo>
                  <a:pt x="2616599" y="1009565"/>
                </a:lnTo>
                <a:lnTo>
                  <a:pt x="2751300" y="1000621"/>
                </a:lnTo>
                <a:lnTo>
                  <a:pt x="2880455" y="991001"/>
                </a:lnTo>
                <a:lnTo>
                  <a:pt x="3005495" y="980785"/>
                </a:lnTo>
                <a:lnTo>
                  <a:pt x="3168287" y="966372"/>
                </a:lnTo>
                <a:lnTo>
                  <a:pt x="3619068" y="923531"/>
                </a:lnTo>
                <a:lnTo>
                  <a:pt x="3885790" y="899230"/>
                </a:lnTo>
                <a:lnTo>
                  <a:pt x="4079200" y="883074"/>
                </a:lnTo>
                <a:lnTo>
                  <a:pt x="4263279" y="868875"/>
                </a:lnTo>
                <a:lnTo>
                  <a:pt x="5001640" y="811117"/>
                </a:lnTo>
                <a:lnTo>
                  <a:pt x="5260363" y="791775"/>
                </a:lnTo>
                <a:lnTo>
                  <a:pt x="5398709" y="782426"/>
                </a:lnTo>
                <a:lnTo>
                  <a:pt x="5485258" y="777173"/>
                </a:lnTo>
                <a:lnTo>
                  <a:pt x="5568021" y="772726"/>
                </a:lnTo>
                <a:lnTo>
                  <a:pt x="5647649" y="769106"/>
                </a:lnTo>
                <a:lnTo>
                  <a:pt x="5724791" y="766330"/>
                </a:lnTo>
                <a:lnTo>
                  <a:pt x="5800100" y="764418"/>
                </a:lnTo>
                <a:lnTo>
                  <a:pt x="5874224" y="763390"/>
                </a:lnTo>
                <a:lnTo>
                  <a:pt x="5947815" y="763264"/>
                </a:lnTo>
                <a:lnTo>
                  <a:pt x="6021523" y="764060"/>
                </a:lnTo>
                <a:lnTo>
                  <a:pt x="6096000" y="765797"/>
                </a:lnTo>
                <a:lnTo>
                  <a:pt x="6096000" y="0"/>
                </a:lnTo>
                <a:close/>
              </a:path>
            </a:pathLst>
          </a:custGeom>
          <a:solidFill>
            <a:srgbClr val="21365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1" name="bg object 21"/>
          <p:cNvSpPr/>
          <p:nvPr/>
        </p:nvSpPr>
        <p:spPr>
          <a:xfrm>
            <a:off x="251967" y="0"/>
            <a:ext cx="143085" cy="4572000"/>
          </a:xfrm>
          <a:custGeom>
            <a:avLst/>
            <a:gdLst/>
            <a:ahLst/>
            <a:cxnLst/>
            <a:rect l="l" t="t" r="r" b="b"/>
            <a:pathLst>
              <a:path w="107314" h="4572000">
                <a:moveTo>
                  <a:pt x="107049" y="0"/>
                </a:moveTo>
                <a:lnTo>
                  <a:pt x="0" y="0"/>
                </a:lnTo>
                <a:lnTo>
                  <a:pt x="0" y="4572000"/>
                </a:lnTo>
                <a:lnTo>
                  <a:pt x="107049" y="4572000"/>
                </a:lnTo>
                <a:lnTo>
                  <a:pt x="107049" y="0"/>
                </a:lnTo>
                <a:close/>
              </a:path>
            </a:pathLst>
          </a:custGeom>
          <a:solidFill>
            <a:srgbClr val="CD96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400" y="182882"/>
            <a:ext cx="7315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6400" y="1051562"/>
            <a:ext cx="7315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63520" y="4251962"/>
            <a:ext cx="26009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06400" y="4251962"/>
            <a:ext cx="1869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852160" y="4251962"/>
            <a:ext cx="1869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8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2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8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2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g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image" Target="../media/image37.png"/><Relationship Id="rId21" Type="http://schemas.openxmlformats.org/officeDocument/2006/relationships/image" Target="../media/image54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image" Target="../media/image36.png"/><Relationship Id="rId16" Type="http://schemas.openxmlformats.org/officeDocument/2006/relationships/image" Target="../media/image18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24" Type="http://schemas.openxmlformats.org/officeDocument/2006/relationships/image" Target="../media/image57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6.png"/><Relationship Id="rId10" Type="http://schemas.openxmlformats.org/officeDocument/2006/relationships/image" Target="../media/image44.png"/><Relationship Id="rId19" Type="http://schemas.openxmlformats.org/officeDocument/2006/relationships/image" Target="../media/image52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image" Target="../media/image75.png"/><Relationship Id="rId3" Type="http://schemas.openxmlformats.org/officeDocument/2006/relationships/image" Target="../media/image61.png"/><Relationship Id="rId21" Type="http://schemas.openxmlformats.org/officeDocument/2006/relationships/image" Target="../media/image78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4.png"/><Relationship Id="rId2" Type="http://schemas.openxmlformats.org/officeDocument/2006/relationships/image" Target="../media/image60.pn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18.png"/><Relationship Id="rId10" Type="http://schemas.openxmlformats.org/officeDocument/2006/relationships/image" Target="../media/image68.png"/><Relationship Id="rId19" Type="http://schemas.openxmlformats.org/officeDocument/2006/relationships/image" Target="../media/image76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Relationship Id="rId22" Type="http://schemas.openxmlformats.org/officeDocument/2006/relationships/image" Target="../media/image7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0.png"/><Relationship Id="rId18" Type="http://schemas.openxmlformats.org/officeDocument/2006/relationships/image" Target="../media/image18.png"/><Relationship Id="rId3" Type="http://schemas.openxmlformats.org/officeDocument/2006/relationships/image" Target="../media/image81.png"/><Relationship Id="rId21" Type="http://schemas.openxmlformats.org/officeDocument/2006/relationships/image" Target="../media/image97.png"/><Relationship Id="rId7" Type="http://schemas.openxmlformats.org/officeDocument/2006/relationships/image" Target="../media/image85.png"/><Relationship Id="rId12" Type="http://schemas.openxmlformats.org/officeDocument/2006/relationships/image" Target="../media/image71.png"/><Relationship Id="rId17" Type="http://schemas.openxmlformats.org/officeDocument/2006/relationships/image" Target="../media/image94.png"/><Relationship Id="rId2" Type="http://schemas.openxmlformats.org/officeDocument/2006/relationships/image" Target="../media/image80.png"/><Relationship Id="rId16" Type="http://schemas.openxmlformats.org/officeDocument/2006/relationships/image" Target="../media/image93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2.png"/><Relationship Id="rId23" Type="http://schemas.openxmlformats.org/officeDocument/2006/relationships/image" Target="../media/image99.png"/><Relationship Id="rId10" Type="http://schemas.openxmlformats.org/officeDocument/2006/relationships/image" Target="../media/image88.png"/><Relationship Id="rId19" Type="http://schemas.openxmlformats.org/officeDocument/2006/relationships/image" Target="../media/image95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1.png"/><Relationship Id="rId22" Type="http://schemas.openxmlformats.org/officeDocument/2006/relationships/image" Target="../media/image9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3" Type="http://schemas.openxmlformats.org/officeDocument/2006/relationships/image" Target="../media/image18.png"/><Relationship Id="rId21" Type="http://schemas.openxmlformats.org/officeDocument/2006/relationships/image" Target="../media/image115.png"/><Relationship Id="rId7" Type="http://schemas.openxmlformats.org/officeDocument/2006/relationships/image" Target="../media/image103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" Type="http://schemas.openxmlformats.org/officeDocument/2006/relationships/image" Target="../media/image17.png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png"/><Relationship Id="rId11" Type="http://schemas.openxmlformats.org/officeDocument/2006/relationships/image" Target="../media/image105.png"/><Relationship Id="rId5" Type="http://schemas.openxmlformats.org/officeDocument/2006/relationships/image" Target="../media/image101.png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10" Type="http://schemas.openxmlformats.org/officeDocument/2006/relationships/image" Target="../media/image28.png"/><Relationship Id="rId19" Type="http://schemas.openxmlformats.org/officeDocument/2006/relationships/image" Target="../media/image113.png"/><Relationship Id="rId4" Type="http://schemas.openxmlformats.org/officeDocument/2006/relationships/image" Target="../media/image100.png"/><Relationship Id="rId9" Type="http://schemas.openxmlformats.org/officeDocument/2006/relationships/image" Target="../media/image104.pn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3" Type="http://schemas.openxmlformats.org/officeDocument/2006/relationships/image" Target="../media/image36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image" Target="../media/image18.png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3" Type="http://schemas.openxmlformats.org/officeDocument/2006/relationships/image" Target="../media/image60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11" Type="http://schemas.openxmlformats.org/officeDocument/2006/relationships/image" Target="../media/image139.png"/><Relationship Id="rId5" Type="http://schemas.openxmlformats.org/officeDocument/2006/relationships/image" Target="../media/image134.png"/><Relationship Id="rId10" Type="http://schemas.openxmlformats.org/officeDocument/2006/relationships/image" Target="../media/image138.png"/><Relationship Id="rId4" Type="http://schemas.openxmlformats.org/officeDocument/2006/relationships/image" Target="../media/image133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45.png"/><Relationship Id="rId18" Type="http://schemas.openxmlformats.org/officeDocument/2006/relationships/image" Target="../media/image150.png"/><Relationship Id="rId3" Type="http://schemas.openxmlformats.org/officeDocument/2006/relationships/image" Target="../media/image18.png"/><Relationship Id="rId21" Type="http://schemas.openxmlformats.org/officeDocument/2006/relationships/image" Target="../media/image153.png"/><Relationship Id="rId7" Type="http://schemas.openxmlformats.org/officeDocument/2006/relationships/image" Target="../media/image103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" Type="http://schemas.openxmlformats.org/officeDocument/2006/relationships/image" Target="../media/image17.png"/><Relationship Id="rId16" Type="http://schemas.openxmlformats.org/officeDocument/2006/relationships/image" Target="../media/image148.png"/><Relationship Id="rId20" Type="http://schemas.openxmlformats.org/officeDocument/2006/relationships/image" Target="../media/image1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png"/><Relationship Id="rId11" Type="http://schemas.openxmlformats.org/officeDocument/2006/relationships/image" Target="../media/image143.png"/><Relationship Id="rId5" Type="http://schemas.openxmlformats.org/officeDocument/2006/relationships/image" Target="../media/image101.png"/><Relationship Id="rId15" Type="http://schemas.openxmlformats.org/officeDocument/2006/relationships/image" Target="../media/image147.png"/><Relationship Id="rId23" Type="http://schemas.openxmlformats.org/officeDocument/2006/relationships/image" Target="../media/image155.png"/><Relationship Id="rId10" Type="http://schemas.openxmlformats.org/officeDocument/2006/relationships/image" Target="../media/image28.png"/><Relationship Id="rId19" Type="http://schemas.openxmlformats.org/officeDocument/2006/relationships/image" Target="../media/image151.png"/><Relationship Id="rId4" Type="http://schemas.openxmlformats.org/officeDocument/2006/relationships/image" Target="../media/image100.png"/><Relationship Id="rId9" Type="http://schemas.openxmlformats.org/officeDocument/2006/relationships/image" Target="../media/image104.png"/><Relationship Id="rId14" Type="http://schemas.openxmlformats.org/officeDocument/2006/relationships/image" Target="../media/image146.png"/><Relationship Id="rId22" Type="http://schemas.openxmlformats.org/officeDocument/2006/relationships/image" Target="../media/image1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66.png"/><Relationship Id="rId18" Type="http://schemas.openxmlformats.org/officeDocument/2006/relationships/image" Target="../media/image17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12" Type="http://schemas.openxmlformats.org/officeDocument/2006/relationships/image" Target="../media/image165.png"/><Relationship Id="rId17" Type="http://schemas.openxmlformats.org/officeDocument/2006/relationships/image" Target="../media/image170.png"/><Relationship Id="rId2" Type="http://schemas.openxmlformats.org/officeDocument/2006/relationships/image" Target="../media/image18.png"/><Relationship Id="rId16" Type="http://schemas.openxmlformats.org/officeDocument/2006/relationships/image" Target="../media/image1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5" Type="http://schemas.openxmlformats.org/officeDocument/2006/relationships/image" Target="../media/image16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Relationship Id="rId14" Type="http://schemas.openxmlformats.org/officeDocument/2006/relationships/image" Target="../media/image167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8.png"/><Relationship Id="rId18" Type="http://schemas.openxmlformats.org/officeDocument/2006/relationships/image" Target="../media/image183.png"/><Relationship Id="rId26" Type="http://schemas.openxmlformats.org/officeDocument/2006/relationships/image" Target="../media/image191.png"/><Relationship Id="rId39" Type="http://schemas.openxmlformats.org/officeDocument/2006/relationships/image" Target="../media/image203.png"/><Relationship Id="rId21" Type="http://schemas.openxmlformats.org/officeDocument/2006/relationships/image" Target="../media/image186.png"/><Relationship Id="rId34" Type="http://schemas.openxmlformats.org/officeDocument/2006/relationships/image" Target="../media/image199.png"/><Relationship Id="rId42" Type="http://schemas.openxmlformats.org/officeDocument/2006/relationships/image" Target="../media/image206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6" Type="http://schemas.openxmlformats.org/officeDocument/2006/relationships/image" Target="../media/image181.png"/><Relationship Id="rId29" Type="http://schemas.openxmlformats.org/officeDocument/2006/relationships/image" Target="../media/image1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4.png"/><Relationship Id="rId11" Type="http://schemas.openxmlformats.org/officeDocument/2006/relationships/image" Target="../media/image176.png"/><Relationship Id="rId24" Type="http://schemas.openxmlformats.org/officeDocument/2006/relationships/image" Target="../media/image189.png"/><Relationship Id="rId32" Type="http://schemas.openxmlformats.org/officeDocument/2006/relationships/image" Target="../media/image197.png"/><Relationship Id="rId37" Type="http://schemas.openxmlformats.org/officeDocument/2006/relationships/image" Target="../media/image201.png"/><Relationship Id="rId40" Type="http://schemas.openxmlformats.org/officeDocument/2006/relationships/image" Target="../media/image204.png"/><Relationship Id="rId45" Type="http://schemas.openxmlformats.org/officeDocument/2006/relationships/image" Target="../media/image209.png"/><Relationship Id="rId5" Type="http://schemas.openxmlformats.org/officeDocument/2006/relationships/image" Target="../media/image173.png"/><Relationship Id="rId15" Type="http://schemas.openxmlformats.org/officeDocument/2006/relationships/image" Target="../media/image180.png"/><Relationship Id="rId23" Type="http://schemas.openxmlformats.org/officeDocument/2006/relationships/image" Target="../media/image188.png"/><Relationship Id="rId28" Type="http://schemas.openxmlformats.org/officeDocument/2006/relationships/image" Target="../media/image193.png"/><Relationship Id="rId36" Type="http://schemas.openxmlformats.org/officeDocument/2006/relationships/image" Target="../media/image29.png"/><Relationship Id="rId10" Type="http://schemas.openxmlformats.org/officeDocument/2006/relationships/image" Target="../media/image28.png"/><Relationship Id="rId19" Type="http://schemas.openxmlformats.org/officeDocument/2006/relationships/image" Target="../media/image184.png"/><Relationship Id="rId31" Type="http://schemas.openxmlformats.org/officeDocument/2006/relationships/image" Target="../media/image196.png"/><Relationship Id="rId44" Type="http://schemas.openxmlformats.org/officeDocument/2006/relationships/image" Target="../media/image208.png"/><Relationship Id="rId4" Type="http://schemas.openxmlformats.org/officeDocument/2006/relationships/image" Target="../media/image172.png"/><Relationship Id="rId9" Type="http://schemas.openxmlformats.org/officeDocument/2006/relationships/image" Target="../media/image175.png"/><Relationship Id="rId14" Type="http://schemas.openxmlformats.org/officeDocument/2006/relationships/image" Target="../media/image179.png"/><Relationship Id="rId22" Type="http://schemas.openxmlformats.org/officeDocument/2006/relationships/image" Target="../media/image187.png"/><Relationship Id="rId27" Type="http://schemas.openxmlformats.org/officeDocument/2006/relationships/image" Target="../media/image192.png"/><Relationship Id="rId30" Type="http://schemas.openxmlformats.org/officeDocument/2006/relationships/image" Target="../media/image195.png"/><Relationship Id="rId35" Type="http://schemas.openxmlformats.org/officeDocument/2006/relationships/image" Target="../media/image200.png"/><Relationship Id="rId43" Type="http://schemas.openxmlformats.org/officeDocument/2006/relationships/image" Target="../media/image207.png"/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12" Type="http://schemas.openxmlformats.org/officeDocument/2006/relationships/image" Target="../media/image177.png"/><Relationship Id="rId17" Type="http://schemas.openxmlformats.org/officeDocument/2006/relationships/image" Target="../media/image182.png"/><Relationship Id="rId25" Type="http://schemas.openxmlformats.org/officeDocument/2006/relationships/image" Target="../media/image190.png"/><Relationship Id="rId33" Type="http://schemas.openxmlformats.org/officeDocument/2006/relationships/image" Target="../media/image198.png"/><Relationship Id="rId38" Type="http://schemas.openxmlformats.org/officeDocument/2006/relationships/image" Target="../media/image202.png"/><Relationship Id="rId20" Type="http://schemas.openxmlformats.org/officeDocument/2006/relationships/image" Target="../media/image185.png"/><Relationship Id="rId41" Type="http://schemas.openxmlformats.org/officeDocument/2006/relationships/image" Target="../media/image20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7.png"/><Relationship Id="rId18" Type="http://schemas.openxmlformats.org/officeDocument/2006/relationships/image" Target="../media/image222.png"/><Relationship Id="rId26" Type="http://schemas.openxmlformats.org/officeDocument/2006/relationships/image" Target="../media/image230.png"/><Relationship Id="rId3" Type="http://schemas.openxmlformats.org/officeDocument/2006/relationships/image" Target="../media/image36.png"/><Relationship Id="rId21" Type="http://schemas.openxmlformats.org/officeDocument/2006/relationships/image" Target="../media/image225.png"/><Relationship Id="rId7" Type="http://schemas.openxmlformats.org/officeDocument/2006/relationships/image" Target="../media/image212.png"/><Relationship Id="rId12" Type="http://schemas.openxmlformats.org/officeDocument/2006/relationships/image" Target="../media/image216.png"/><Relationship Id="rId17" Type="http://schemas.openxmlformats.org/officeDocument/2006/relationships/image" Target="../media/image221.png"/><Relationship Id="rId25" Type="http://schemas.openxmlformats.org/officeDocument/2006/relationships/image" Target="../media/image229.png"/><Relationship Id="rId2" Type="http://schemas.openxmlformats.org/officeDocument/2006/relationships/image" Target="../media/image18.png"/><Relationship Id="rId16" Type="http://schemas.openxmlformats.org/officeDocument/2006/relationships/image" Target="../media/image220.png"/><Relationship Id="rId20" Type="http://schemas.openxmlformats.org/officeDocument/2006/relationships/image" Target="../media/image224.png"/><Relationship Id="rId29" Type="http://schemas.openxmlformats.org/officeDocument/2006/relationships/image" Target="../media/image2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1.png"/><Relationship Id="rId11" Type="http://schemas.openxmlformats.org/officeDocument/2006/relationships/image" Target="../media/image215.png"/><Relationship Id="rId24" Type="http://schemas.openxmlformats.org/officeDocument/2006/relationships/image" Target="../media/image228.png"/><Relationship Id="rId5" Type="http://schemas.openxmlformats.org/officeDocument/2006/relationships/image" Target="../media/image210.png"/><Relationship Id="rId15" Type="http://schemas.openxmlformats.org/officeDocument/2006/relationships/image" Target="../media/image219.png"/><Relationship Id="rId23" Type="http://schemas.openxmlformats.org/officeDocument/2006/relationships/image" Target="../media/image227.png"/><Relationship Id="rId28" Type="http://schemas.openxmlformats.org/officeDocument/2006/relationships/image" Target="../media/image232.png"/><Relationship Id="rId10" Type="http://schemas.openxmlformats.org/officeDocument/2006/relationships/image" Target="../media/image71.png"/><Relationship Id="rId19" Type="http://schemas.openxmlformats.org/officeDocument/2006/relationships/image" Target="../media/image223.png"/><Relationship Id="rId31" Type="http://schemas.openxmlformats.org/officeDocument/2006/relationships/image" Target="../media/image235.png"/><Relationship Id="rId4" Type="http://schemas.openxmlformats.org/officeDocument/2006/relationships/image" Target="../media/image128.png"/><Relationship Id="rId9" Type="http://schemas.openxmlformats.org/officeDocument/2006/relationships/image" Target="../media/image214.png"/><Relationship Id="rId14" Type="http://schemas.openxmlformats.org/officeDocument/2006/relationships/image" Target="../media/image218.png"/><Relationship Id="rId22" Type="http://schemas.openxmlformats.org/officeDocument/2006/relationships/image" Target="../media/image226.png"/><Relationship Id="rId27" Type="http://schemas.openxmlformats.org/officeDocument/2006/relationships/image" Target="../media/image231.png"/><Relationship Id="rId30" Type="http://schemas.openxmlformats.org/officeDocument/2006/relationships/image" Target="../media/image234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3.png"/><Relationship Id="rId18" Type="http://schemas.openxmlformats.org/officeDocument/2006/relationships/image" Target="../media/image247.png"/><Relationship Id="rId26" Type="http://schemas.openxmlformats.org/officeDocument/2006/relationships/image" Target="../media/image225.png"/><Relationship Id="rId3" Type="http://schemas.openxmlformats.org/officeDocument/2006/relationships/image" Target="../media/image60.png"/><Relationship Id="rId21" Type="http://schemas.openxmlformats.org/officeDocument/2006/relationships/image" Target="../media/image250.png"/><Relationship Id="rId34" Type="http://schemas.openxmlformats.org/officeDocument/2006/relationships/image" Target="../media/image261.png"/><Relationship Id="rId7" Type="http://schemas.openxmlformats.org/officeDocument/2006/relationships/image" Target="../media/image238.png"/><Relationship Id="rId12" Type="http://schemas.openxmlformats.org/officeDocument/2006/relationships/image" Target="../media/image242.png"/><Relationship Id="rId17" Type="http://schemas.openxmlformats.org/officeDocument/2006/relationships/image" Target="../media/image246.png"/><Relationship Id="rId25" Type="http://schemas.openxmlformats.org/officeDocument/2006/relationships/image" Target="../media/image253.png"/><Relationship Id="rId33" Type="http://schemas.openxmlformats.org/officeDocument/2006/relationships/image" Target="../media/image260.png"/><Relationship Id="rId2" Type="http://schemas.openxmlformats.org/officeDocument/2006/relationships/image" Target="../media/image18.png"/><Relationship Id="rId16" Type="http://schemas.openxmlformats.org/officeDocument/2006/relationships/image" Target="../media/image245.png"/><Relationship Id="rId20" Type="http://schemas.openxmlformats.org/officeDocument/2006/relationships/image" Target="../media/image249.png"/><Relationship Id="rId29" Type="http://schemas.openxmlformats.org/officeDocument/2006/relationships/image" Target="../media/image2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7.png"/><Relationship Id="rId11" Type="http://schemas.openxmlformats.org/officeDocument/2006/relationships/image" Target="../media/image161.png"/><Relationship Id="rId24" Type="http://schemas.openxmlformats.org/officeDocument/2006/relationships/image" Target="../media/image252.png"/><Relationship Id="rId32" Type="http://schemas.openxmlformats.org/officeDocument/2006/relationships/image" Target="../media/image259.png"/><Relationship Id="rId5" Type="http://schemas.openxmlformats.org/officeDocument/2006/relationships/image" Target="../media/image119.png"/><Relationship Id="rId15" Type="http://schemas.openxmlformats.org/officeDocument/2006/relationships/image" Target="../media/image244.png"/><Relationship Id="rId23" Type="http://schemas.openxmlformats.org/officeDocument/2006/relationships/image" Target="../media/image92.png"/><Relationship Id="rId28" Type="http://schemas.openxmlformats.org/officeDocument/2006/relationships/image" Target="../media/image255.png"/><Relationship Id="rId36" Type="http://schemas.openxmlformats.org/officeDocument/2006/relationships/image" Target="../media/image263.png"/><Relationship Id="rId10" Type="http://schemas.openxmlformats.org/officeDocument/2006/relationships/image" Target="../media/image241.png"/><Relationship Id="rId19" Type="http://schemas.openxmlformats.org/officeDocument/2006/relationships/image" Target="../media/image248.png"/><Relationship Id="rId31" Type="http://schemas.openxmlformats.org/officeDocument/2006/relationships/image" Target="../media/image258.png"/><Relationship Id="rId4" Type="http://schemas.openxmlformats.org/officeDocument/2006/relationships/image" Target="../media/image236.png"/><Relationship Id="rId9" Type="http://schemas.openxmlformats.org/officeDocument/2006/relationships/image" Target="../media/image240.png"/><Relationship Id="rId14" Type="http://schemas.openxmlformats.org/officeDocument/2006/relationships/image" Target="../media/image67.png"/><Relationship Id="rId22" Type="http://schemas.openxmlformats.org/officeDocument/2006/relationships/image" Target="../media/image251.png"/><Relationship Id="rId27" Type="http://schemas.openxmlformats.org/officeDocument/2006/relationships/image" Target="../media/image254.png"/><Relationship Id="rId30" Type="http://schemas.openxmlformats.org/officeDocument/2006/relationships/image" Target="../media/image257.png"/><Relationship Id="rId35" Type="http://schemas.openxmlformats.org/officeDocument/2006/relationships/image" Target="../media/image262.png"/><Relationship Id="rId8" Type="http://schemas.openxmlformats.org/officeDocument/2006/relationships/image" Target="../media/image2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275.png"/><Relationship Id="rId3" Type="http://schemas.openxmlformats.org/officeDocument/2006/relationships/image" Target="../media/image265.png"/><Relationship Id="rId7" Type="http://schemas.openxmlformats.org/officeDocument/2006/relationships/image" Target="../media/image269.png"/><Relationship Id="rId12" Type="http://schemas.openxmlformats.org/officeDocument/2006/relationships/image" Target="../media/image274.png"/><Relationship Id="rId2" Type="http://schemas.openxmlformats.org/officeDocument/2006/relationships/image" Target="../media/image26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8.png"/><Relationship Id="rId11" Type="http://schemas.openxmlformats.org/officeDocument/2006/relationships/image" Target="../media/image273.png"/><Relationship Id="rId5" Type="http://schemas.openxmlformats.org/officeDocument/2006/relationships/image" Target="../media/image267.png"/><Relationship Id="rId15" Type="http://schemas.openxmlformats.org/officeDocument/2006/relationships/image" Target="../media/image277.png"/><Relationship Id="rId10" Type="http://schemas.openxmlformats.org/officeDocument/2006/relationships/image" Target="../media/image272.png"/><Relationship Id="rId4" Type="http://schemas.openxmlformats.org/officeDocument/2006/relationships/image" Target="../media/image266.png"/><Relationship Id="rId9" Type="http://schemas.openxmlformats.org/officeDocument/2006/relationships/image" Target="../media/image271.png"/><Relationship Id="rId14" Type="http://schemas.openxmlformats.org/officeDocument/2006/relationships/image" Target="../media/image2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5997" y="1"/>
            <a:ext cx="6096000" cy="4572000"/>
            <a:chOff x="-3" y="1"/>
            <a:chExt cx="6096000" cy="4572000"/>
          </a:xfrm>
        </p:grpSpPr>
        <p:sp>
          <p:nvSpPr>
            <p:cNvPr id="3" name="object 3"/>
            <p:cNvSpPr/>
            <p:nvPr/>
          </p:nvSpPr>
          <p:spPr>
            <a:xfrm>
              <a:off x="0" y="1"/>
              <a:ext cx="6095996" cy="4571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3" y="2988500"/>
              <a:ext cx="6096000" cy="1583690"/>
            </a:xfrm>
            <a:custGeom>
              <a:avLst/>
              <a:gdLst/>
              <a:ahLst/>
              <a:cxnLst/>
              <a:rect l="l" t="t" r="r" b="b"/>
              <a:pathLst>
                <a:path w="6096000" h="1583689">
                  <a:moveTo>
                    <a:pt x="6096003" y="0"/>
                  </a:moveTo>
                  <a:lnTo>
                    <a:pt x="0" y="556257"/>
                  </a:lnTo>
                  <a:lnTo>
                    <a:pt x="0" y="1583499"/>
                  </a:lnTo>
                  <a:lnTo>
                    <a:pt x="6096003" y="1583499"/>
                  </a:lnTo>
                  <a:lnTo>
                    <a:pt x="6096003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510624"/>
              <a:ext cx="3218815" cy="2061845"/>
            </a:xfrm>
            <a:custGeom>
              <a:avLst/>
              <a:gdLst/>
              <a:ahLst/>
              <a:cxnLst/>
              <a:rect l="l" t="t" r="r" b="b"/>
              <a:pathLst>
                <a:path w="3218815" h="2061845">
                  <a:moveTo>
                    <a:pt x="0" y="2061375"/>
                  </a:moveTo>
                  <a:lnTo>
                    <a:pt x="0" y="0"/>
                  </a:lnTo>
                  <a:lnTo>
                    <a:pt x="3218421" y="0"/>
                  </a:lnTo>
                  <a:lnTo>
                    <a:pt x="3218421" y="2061375"/>
                  </a:lnTo>
                  <a:lnTo>
                    <a:pt x="0" y="2061375"/>
                  </a:lnTo>
                  <a:close/>
                </a:path>
              </a:pathLst>
            </a:custGeom>
            <a:solidFill>
              <a:srgbClr val="151616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758541"/>
              <a:ext cx="5910580" cy="1813560"/>
            </a:xfrm>
            <a:custGeom>
              <a:avLst/>
              <a:gdLst/>
              <a:ahLst/>
              <a:cxnLst/>
              <a:rect l="l" t="t" r="r" b="b"/>
              <a:pathLst>
                <a:path w="5910580" h="1813560">
                  <a:moveTo>
                    <a:pt x="2904680" y="0"/>
                  </a:moveTo>
                  <a:lnTo>
                    <a:pt x="0" y="24218"/>
                  </a:lnTo>
                  <a:lnTo>
                    <a:pt x="0" y="1813458"/>
                  </a:lnTo>
                  <a:lnTo>
                    <a:pt x="2615120" y="1319618"/>
                  </a:lnTo>
                  <a:lnTo>
                    <a:pt x="2904680" y="0"/>
                  </a:lnTo>
                  <a:close/>
                </a:path>
                <a:path w="5910580" h="1813560">
                  <a:moveTo>
                    <a:pt x="5910110" y="607161"/>
                  </a:moveTo>
                  <a:lnTo>
                    <a:pt x="5379021" y="607161"/>
                  </a:lnTo>
                  <a:lnTo>
                    <a:pt x="5379021" y="1138262"/>
                  </a:lnTo>
                  <a:lnTo>
                    <a:pt x="5910110" y="1138262"/>
                  </a:lnTo>
                  <a:lnTo>
                    <a:pt x="5910110" y="607161"/>
                  </a:lnTo>
                  <a:close/>
                </a:path>
              </a:pathLst>
            </a:custGeom>
            <a:solidFill>
              <a:srgbClr val="CD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59704" y="3488245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29" h="36829">
                  <a:moveTo>
                    <a:pt x="18287" y="0"/>
                  </a:moveTo>
                  <a:lnTo>
                    <a:pt x="11171" y="1437"/>
                  </a:lnTo>
                  <a:lnTo>
                    <a:pt x="5357" y="5357"/>
                  </a:lnTo>
                  <a:lnTo>
                    <a:pt x="1437" y="11172"/>
                  </a:lnTo>
                  <a:lnTo>
                    <a:pt x="0" y="18291"/>
                  </a:lnTo>
                  <a:lnTo>
                    <a:pt x="1437" y="25411"/>
                  </a:lnTo>
                  <a:lnTo>
                    <a:pt x="5357" y="31225"/>
                  </a:lnTo>
                  <a:lnTo>
                    <a:pt x="11171" y="35144"/>
                  </a:lnTo>
                  <a:lnTo>
                    <a:pt x="18287" y="36582"/>
                  </a:lnTo>
                  <a:lnTo>
                    <a:pt x="25404" y="35144"/>
                  </a:lnTo>
                  <a:lnTo>
                    <a:pt x="31218" y="31225"/>
                  </a:lnTo>
                  <a:lnTo>
                    <a:pt x="35138" y="25411"/>
                  </a:lnTo>
                  <a:lnTo>
                    <a:pt x="36575" y="18291"/>
                  </a:lnTo>
                  <a:lnTo>
                    <a:pt x="35138" y="11172"/>
                  </a:lnTo>
                  <a:lnTo>
                    <a:pt x="31218" y="5357"/>
                  </a:lnTo>
                  <a:lnTo>
                    <a:pt x="25404" y="1437"/>
                  </a:lnTo>
                  <a:lnTo>
                    <a:pt x="182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8137" y="3505138"/>
              <a:ext cx="70485" cy="286385"/>
            </a:xfrm>
            <a:custGeom>
              <a:avLst/>
              <a:gdLst/>
              <a:ahLst/>
              <a:cxnLst/>
              <a:rect l="l" t="t" r="r" b="b"/>
              <a:pathLst>
                <a:path w="70485" h="286385">
                  <a:moveTo>
                    <a:pt x="70235" y="0"/>
                  </a:moveTo>
                  <a:lnTo>
                    <a:pt x="0" y="0"/>
                  </a:lnTo>
                  <a:lnTo>
                    <a:pt x="0" y="286082"/>
                  </a:lnTo>
                  <a:lnTo>
                    <a:pt x="70235" y="286082"/>
                  </a:lnTo>
                  <a:lnTo>
                    <a:pt x="70235" y="0"/>
                  </a:lnTo>
                  <a:close/>
                </a:path>
              </a:pathLst>
            </a:custGeom>
            <a:ln w="228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19561" y="3448140"/>
              <a:ext cx="238528" cy="3548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3338" y="3365702"/>
              <a:ext cx="531089" cy="5310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9838" y="3039757"/>
              <a:ext cx="322379" cy="1009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5203" y="3038030"/>
              <a:ext cx="679450" cy="104775"/>
            </a:xfrm>
            <a:custGeom>
              <a:avLst/>
              <a:gdLst/>
              <a:ahLst/>
              <a:cxnLst/>
              <a:rect l="l" t="t" r="r" b="b"/>
              <a:pathLst>
                <a:path w="679450" h="104775">
                  <a:moveTo>
                    <a:pt x="97599" y="102044"/>
                  </a:moveTo>
                  <a:lnTo>
                    <a:pt x="57785" y="49161"/>
                  </a:lnTo>
                  <a:lnTo>
                    <a:pt x="96735" y="1727"/>
                  </a:lnTo>
                  <a:lnTo>
                    <a:pt x="65544" y="1727"/>
                  </a:lnTo>
                  <a:lnTo>
                    <a:pt x="34785" y="39674"/>
                  </a:lnTo>
                  <a:lnTo>
                    <a:pt x="27889" y="39674"/>
                  </a:lnTo>
                  <a:lnTo>
                    <a:pt x="27889" y="1727"/>
                  </a:lnTo>
                  <a:lnTo>
                    <a:pt x="0" y="1727"/>
                  </a:lnTo>
                  <a:lnTo>
                    <a:pt x="0" y="102044"/>
                  </a:lnTo>
                  <a:lnTo>
                    <a:pt x="27889" y="102044"/>
                  </a:lnTo>
                  <a:lnTo>
                    <a:pt x="27889" y="61658"/>
                  </a:lnTo>
                  <a:lnTo>
                    <a:pt x="33642" y="61658"/>
                  </a:lnTo>
                  <a:lnTo>
                    <a:pt x="64249" y="102044"/>
                  </a:lnTo>
                  <a:lnTo>
                    <a:pt x="97599" y="102044"/>
                  </a:lnTo>
                  <a:close/>
                </a:path>
                <a:path w="679450" h="104775">
                  <a:moveTo>
                    <a:pt x="217601" y="52031"/>
                  </a:moveTo>
                  <a:lnTo>
                    <a:pt x="202374" y="12788"/>
                  </a:lnTo>
                  <a:lnTo>
                    <a:pt x="188150" y="4914"/>
                  </a:lnTo>
                  <a:lnTo>
                    <a:pt x="188150" y="42735"/>
                  </a:lnTo>
                  <a:lnTo>
                    <a:pt x="188150" y="61226"/>
                  </a:lnTo>
                  <a:lnTo>
                    <a:pt x="185940" y="68313"/>
                  </a:lnTo>
                  <a:lnTo>
                    <a:pt x="177126" y="78282"/>
                  </a:lnTo>
                  <a:lnTo>
                    <a:pt x="169506" y="80772"/>
                  </a:lnTo>
                  <a:lnTo>
                    <a:pt x="147942" y="80772"/>
                  </a:lnTo>
                  <a:lnTo>
                    <a:pt x="140385" y="78282"/>
                  </a:lnTo>
                  <a:lnTo>
                    <a:pt x="131559" y="68313"/>
                  </a:lnTo>
                  <a:lnTo>
                    <a:pt x="129362" y="61226"/>
                  </a:lnTo>
                  <a:lnTo>
                    <a:pt x="129362" y="42735"/>
                  </a:lnTo>
                  <a:lnTo>
                    <a:pt x="131533" y="35623"/>
                  </a:lnTo>
                  <a:lnTo>
                    <a:pt x="140258" y="25755"/>
                  </a:lnTo>
                  <a:lnTo>
                    <a:pt x="147853" y="23291"/>
                  </a:lnTo>
                  <a:lnTo>
                    <a:pt x="169506" y="23291"/>
                  </a:lnTo>
                  <a:lnTo>
                    <a:pt x="177126" y="25755"/>
                  </a:lnTo>
                  <a:lnTo>
                    <a:pt x="185940" y="35623"/>
                  </a:lnTo>
                  <a:lnTo>
                    <a:pt x="188150" y="42735"/>
                  </a:lnTo>
                  <a:lnTo>
                    <a:pt x="188150" y="4914"/>
                  </a:lnTo>
                  <a:lnTo>
                    <a:pt x="183832" y="3200"/>
                  </a:lnTo>
                  <a:lnTo>
                    <a:pt x="172085" y="800"/>
                  </a:lnTo>
                  <a:lnTo>
                    <a:pt x="158673" y="0"/>
                  </a:lnTo>
                  <a:lnTo>
                    <a:pt x="145275" y="800"/>
                  </a:lnTo>
                  <a:lnTo>
                    <a:pt x="108419" y="20053"/>
                  </a:lnTo>
                  <a:lnTo>
                    <a:pt x="99898" y="52031"/>
                  </a:lnTo>
                  <a:lnTo>
                    <a:pt x="100838" y="64465"/>
                  </a:lnTo>
                  <a:lnTo>
                    <a:pt x="123469" y="97015"/>
                  </a:lnTo>
                  <a:lnTo>
                    <a:pt x="158673" y="104203"/>
                  </a:lnTo>
                  <a:lnTo>
                    <a:pt x="172085" y="103416"/>
                  </a:lnTo>
                  <a:lnTo>
                    <a:pt x="209042" y="84162"/>
                  </a:lnTo>
                  <a:lnTo>
                    <a:pt x="210832" y="80772"/>
                  </a:lnTo>
                  <a:lnTo>
                    <a:pt x="213791" y="75171"/>
                  </a:lnTo>
                  <a:lnTo>
                    <a:pt x="216649" y="64465"/>
                  </a:lnTo>
                  <a:lnTo>
                    <a:pt x="217601" y="52031"/>
                  </a:lnTo>
                  <a:close/>
                </a:path>
                <a:path w="679450" h="104775">
                  <a:moveTo>
                    <a:pt x="326402" y="66446"/>
                  </a:moveTo>
                  <a:lnTo>
                    <a:pt x="324878" y="61391"/>
                  </a:lnTo>
                  <a:lnTo>
                    <a:pt x="324078" y="60363"/>
                  </a:lnTo>
                  <a:lnTo>
                    <a:pt x="318744" y="53441"/>
                  </a:lnTo>
                  <a:lnTo>
                    <a:pt x="314528" y="50685"/>
                  </a:lnTo>
                  <a:lnTo>
                    <a:pt x="309156" y="49161"/>
                  </a:lnTo>
                  <a:lnTo>
                    <a:pt x="309156" y="47726"/>
                  </a:lnTo>
                  <a:lnTo>
                    <a:pt x="313956" y="45707"/>
                  </a:lnTo>
                  <a:lnTo>
                    <a:pt x="317665" y="42849"/>
                  </a:lnTo>
                  <a:lnTo>
                    <a:pt x="318808" y="41249"/>
                  </a:lnTo>
                  <a:lnTo>
                    <a:pt x="322935" y="35483"/>
                  </a:lnTo>
                  <a:lnTo>
                    <a:pt x="324256" y="31292"/>
                  </a:lnTo>
                  <a:lnTo>
                    <a:pt x="324256" y="21272"/>
                  </a:lnTo>
                  <a:lnTo>
                    <a:pt x="324256" y="17780"/>
                  </a:lnTo>
                  <a:lnTo>
                    <a:pt x="297662" y="2311"/>
                  </a:lnTo>
                  <a:lnTo>
                    <a:pt x="297662" y="63868"/>
                  </a:lnTo>
                  <a:lnTo>
                    <a:pt x="297662" y="77851"/>
                  </a:lnTo>
                  <a:lnTo>
                    <a:pt x="294068" y="81356"/>
                  </a:lnTo>
                  <a:lnTo>
                    <a:pt x="262166" y="81356"/>
                  </a:lnTo>
                  <a:lnTo>
                    <a:pt x="262166" y="60363"/>
                  </a:lnTo>
                  <a:lnTo>
                    <a:pt x="294068" y="60363"/>
                  </a:lnTo>
                  <a:lnTo>
                    <a:pt x="297662" y="63868"/>
                  </a:lnTo>
                  <a:lnTo>
                    <a:pt x="297662" y="2311"/>
                  </a:lnTo>
                  <a:lnTo>
                    <a:pt x="296367" y="2133"/>
                  </a:lnTo>
                  <a:lnTo>
                    <a:pt x="296367" y="27787"/>
                  </a:lnTo>
                  <a:lnTo>
                    <a:pt x="296367" y="34683"/>
                  </a:lnTo>
                  <a:lnTo>
                    <a:pt x="295529" y="37185"/>
                  </a:lnTo>
                  <a:lnTo>
                    <a:pt x="292176" y="40436"/>
                  </a:lnTo>
                  <a:lnTo>
                    <a:pt x="289420" y="41249"/>
                  </a:lnTo>
                  <a:lnTo>
                    <a:pt x="262166" y="41249"/>
                  </a:lnTo>
                  <a:lnTo>
                    <a:pt x="262166" y="21272"/>
                  </a:lnTo>
                  <a:lnTo>
                    <a:pt x="289521" y="21272"/>
                  </a:lnTo>
                  <a:lnTo>
                    <a:pt x="292303" y="22059"/>
                  </a:lnTo>
                  <a:lnTo>
                    <a:pt x="295554" y="25222"/>
                  </a:lnTo>
                  <a:lnTo>
                    <a:pt x="296367" y="27787"/>
                  </a:lnTo>
                  <a:lnTo>
                    <a:pt x="296367" y="2133"/>
                  </a:lnTo>
                  <a:lnTo>
                    <a:pt x="296138" y="2095"/>
                  </a:lnTo>
                  <a:lnTo>
                    <a:pt x="286740" y="1727"/>
                  </a:lnTo>
                  <a:lnTo>
                    <a:pt x="234276" y="1727"/>
                  </a:lnTo>
                  <a:lnTo>
                    <a:pt x="234276" y="101904"/>
                  </a:lnTo>
                  <a:lnTo>
                    <a:pt x="234137" y="102044"/>
                  </a:lnTo>
                  <a:lnTo>
                    <a:pt x="296367" y="102044"/>
                  </a:lnTo>
                  <a:lnTo>
                    <a:pt x="302475" y="101282"/>
                  </a:lnTo>
                  <a:lnTo>
                    <a:pt x="325564" y="81356"/>
                  </a:lnTo>
                  <a:lnTo>
                    <a:pt x="325831" y="80581"/>
                  </a:lnTo>
                  <a:lnTo>
                    <a:pt x="326402" y="76796"/>
                  </a:lnTo>
                  <a:lnTo>
                    <a:pt x="326402" y="66446"/>
                  </a:lnTo>
                  <a:close/>
                </a:path>
                <a:path w="679450" h="104775">
                  <a:moveTo>
                    <a:pt x="453605" y="65976"/>
                  </a:moveTo>
                  <a:lnTo>
                    <a:pt x="423570" y="65976"/>
                  </a:lnTo>
                  <a:lnTo>
                    <a:pt x="419646" y="72453"/>
                  </a:lnTo>
                  <a:lnTo>
                    <a:pt x="413753" y="77076"/>
                  </a:lnTo>
                  <a:lnTo>
                    <a:pt x="405917" y="79857"/>
                  </a:lnTo>
                  <a:lnTo>
                    <a:pt x="396113" y="80772"/>
                  </a:lnTo>
                  <a:lnTo>
                    <a:pt x="385292" y="80772"/>
                  </a:lnTo>
                  <a:lnTo>
                    <a:pt x="377672" y="78308"/>
                  </a:lnTo>
                  <a:lnTo>
                    <a:pt x="368858" y="68440"/>
                  </a:lnTo>
                  <a:lnTo>
                    <a:pt x="366649" y="61277"/>
                  </a:lnTo>
                  <a:lnTo>
                    <a:pt x="366649" y="42595"/>
                  </a:lnTo>
                  <a:lnTo>
                    <a:pt x="368858" y="35483"/>
                  </a:lnTo>
                  <a:lnTo>
                    <a:pt x="377672" y="25603"/>
                  </a:lnTo>
                  <a:lnTo>
                    <a:pt x="385292" y="23139"/>
                  </a:lnTo>
                  <a:lnTo>
                    <a:pt x="396113" y="23139"/>
                  </a:lnTo>
                  <a:lnTo>
                    <a:pt x="405904" y="24028"/>
                  </a:lnTo>
                  <a:lnTo>
                    <a:pt x="413715" y="26670"/>
                  </a:lnTo>
                  <a:lnTo>
                    <a:pt x="419557" y="31064"/>
                  </a:lnTo>
                  <a:lnTo>
                    <a:pt x="423418" y="37223"/>
                  </a:lnTo>
                  <a:lnTo>
                    <a:pt x="453466" y="37363"/>
                  </a:lnTo>
                  <a:lnTo>
                    <a:pt x="446963" y="21031"/>
                  </a:lnTo>
                  <a:lnTo>
                    <a:pt x="435241" y="9347"/>
                  </a:lnTo>
                  <a:lnTo>
                    <a:pt x="418287" y="2336"/>
                  </a:lnTo>
                  <a:lnTo>
                    <a:pt x="396113" y="0"/>
                  </a:lnTo>
                  <a:lnTo>
                    <a:pt x="382651" y="800"/>
                  </a:lnTo>
                  <a:lnTo>
                    <a:pt x="345719" y="20053"/>
                  </a:lnTo>
                  <a:lnTo>
                    <a:pt x="337185" y="52031"/>
                  </a:lnTo>
                  <a:lnTo>
                    <a:pt x="340868" y="74803"/>
                  </a:lnTo>
                  <a:lnTo>
                    <a:pt x="351917" y="91059"/>
                  </a:lnTo>
                  <a:lnTo>
                    <a:pt x="370332" y="100812"/>
                  </a:lnTo>
                  <a:lnTo>
                    <a:pt x="396113" y="104063"/>
                  </a:lnTo>
                  <a:lnTo>
                    <a:pt x="418515" y="101688"/>
                  </a:lnTo>
                  <a:lnTo>
                    <a:pt x="435571" y="94551"/>
                  </a:lnTo>
                  <a:lnTo>
                    <a:pt x="447268" y="82638"/>
                  </a:lnTo>
                  <a:lnTo>
                    <a:pt x="453605" y="65976"/>
                  </a:lnTo>
                  <a:close/>
                </a:path>
                <a:path w="679450" h="104775">
                  <a:moveTo>
                    <a:pt x="567728" y="102044"/>
                  </a:moveTo>
                  <a:lnTo>
                    <a:pt x="527913" y="49161"/>
                  </a:lnTo>
                  <a:lnTo>
                    <a:pt x="566864" y="1727"/>
                  </a:lnTo>
                  <a:lnTo>
                    <a:pt x="535673" y="1727"/>
                  </a:lnTo>
                  <a:lnTo>
                    <a:pt x="504913" y="39674"/>
                  </a:lnTo>
                  <a:lnTo>
                    <a:pt x="498017" y="39674"/>
                  </a:lnTo>
                  <a:lnTo>
                    <a:pt x="498017" y="1727"/>
                  </a:lnTo>
                  <a:lnTo>
                    <a:pt x="470128" y="1727"/>
                  </a:lnTo>
                  <a:lnTo>
                    <a:pt x="470128" y="102044"/>
                  </a:lnTo>
                  <a:lnTo>
                    <a:pt x="498017" y="102044"/>
                  </a:lnTo>
                  <a:lnTo>
                    <a:pt x="498017" y="61658"/>
                  </a:lnTo>
                  <a:lnTo>
                    <a:pt x="503770" y="61658"/>
                  </a:lnTo>
                  <a:lnTo>
                    <a:pt x="534377" y="102044"/>
                  </a:lnTo>
                  <a:lnTo>
                    <a:pt x="567728" y="102044"/>
                  </a:lnTo>
                  <a:close/>
                </a:path>
                <a:path w="679450" h="104775">
                  <a:moveTo>
                    <a:pt x="679259" y="1727"/>
                  </a:moveTo>
                  <a:lnTo>
                    <a:pt x="630821" y="1727"/>
                  </a:lnTo>
                  <a:lnTo>
                    <a:pt x="611466" y="79476"/>
                  </a:lnTo>
                  <a:lnTo>
                    <a:pt x="609257" y="89115"/>
                  </a:lnTo>
                  <a:lnTo>
                    <a:pt x="606094" y="89115"/>
                  </a:lnTo>
                  <a:lnTo>
                    <a:pt x="606094" y="1727"/>
                  </a:lnTo>
                  <a:lnTo>
                    <a:pt x="578510" y="1727"/>
                  </a:lnTo>
                  <a:lnTo>
                    <a:pt x="578510" y="102044"/>
                  </a:lnTo>
                  <a:lnTo>
                    <a:pt x="626935" y="102044"/>
                  </a:lnTo>
                  <a:lnTo>
                    <a:pt x="629234" y="93421"/>
                  </a:lnTo>
                  <a:lnTo>
                    <a:pt x="648500" y="14655"/>
                  </a:lnTo>
                  <a:lnTo>
                    <a:pt x="651662" y="14655"/>
                  </a:lnTo>
                  <a:lnTo>
                    <a:pt x="651662" y="102044"/>
                  </a:lnTo>
                  <a:lnTo>
                    <a:pt x="679259" y="102044"/>
                  </a:lnTo>
                  <a:lnTo>
                    <a:pt x="679259" y="17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7464" y="3039757"/>
              <a:ext cx="81636" cy="10031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28889" y="3039757"/>
              <a:ext cx="803910" cy="101600"/>
            </a:xfrm>
            <a:custGeom>
              <a:avLst/>
              <a:gdLst/>
              <a:ahLst/>
              <a:cxnLst/>
              <a:rect l="l" t="t" r="r" b="b"/>
              <a:pathLst>
                <a:path w="803910" h="101600">
                  <a:moveTo>
                    <a:pt x="97726" y="622"/>
                  </a:moveTo>
                  <a:lnTo>
                    <a:pt x="0" y="622"/>
                  </a:lnTo>
                  <a:lnTo>
                    <a:pt x="0" y="23482"/>
                  </a:lnTo>
                  <a:lnTo>
                    <a:pt x="0" y="100952"/>
                  </a:lnTo>
                  <a:lnTo>
                    <a:pt x="28168" y="100952"/>
                  </a:lnTo>
                  <a:lnTo>
                    <a:pt x="28168" y="23482"/>
                  </a:lnTo>
                  <a:lnTo>
                    <a:pt x="69557" y="23482"/>
                  </a:lnTo>
                  <a:lnTo>
                    <a:pt x="69557" y="100952"/>
                  </a:lnTo>
                  <a:lnTo>
                    <a:pt x="97726" y="100952"/>
                  </a:lnTo>
                  <a:lnTo>
                    <a:pt x="97726" y="23482"/>
                  </a:lnTo>
                  <a:lnTo>
                    <a:pt x="97726" y="622"/>
                  </a:lnTo>
                  <a:close/>
                </a:path>
                <a:path w="803910" h="101600">
                  <a:moveTo>
                    <a:pt x="216027" y="0"/>
                  </a:moveTo>
                  <a:lnTo>
                    <a:pt x="130073" y="0"/>
                  </a:lnTo>
                  <a:lnTo>
                    <a:pt x="129311" y="38709"/>
                  </a:lnTo>
                  <a:lnTo>
                    <a:pt x="128231" y="54368"/>
                  </a:lnTo>
                  <a:lnTo>
                    <a:pt x="118910" y="78613"/>
                  </a:lnTo>
                  <a:lnTo>
                    <a:pt x="110959" y="78613"/>
                  </a:lnTo>
                  <a:lnTo>
                    <a:pt x="110959" y="101041"/>
                  </a:lnTo>
                  <a:lnTo>
                    <a:pt x="148056" y="87210"/>
                  </a:lnTo>
                  <a:lnTo>
                    <a:pt x="154647" y="44843"/>
                  </a:lnTo>
                  <a:lnTo>
                    <a:pt x="155371" y="21564"/>
                  </a:lnTo>
                  <a:lnTo>
                    <a:pt x="187845" y="21564"/>
                  </a:lnTo>
                  <a:lnTo>
                    <a:pt x="187845" y="100317"/>
                  </a:lnTo>
                  <a:lnTo>
                    <a:pt x="216027" y="100317"/>
                  </a:lnTo>
                  <a:lnTo>
                    <a:pt x="216027" y="0"/>
                  </a:lnTo>
                  <a:close/>
                </a:path>
                <a:path w="803910" h="101600">
                  <a:moveTo>
                    <a:pt x="341630" y="100317"/>
                  </a:moveTo>
                  <a:lnTo>
                    <a:pt x="335432" y="81775"/>
                  </a:lnTo>
                  <a:lnTo>
                    <a:pt x="328815" y="61937"/>
                  </a:lnTo>
                  <a:lnTo>
                    <a:pt x="312445" y="12928"/>
                  </a:lnTo>
                  <a:lnTo>
                    <a:pt x="308140" y="0"/>
                  </a:lnTo>
                  <a:lnTo>
                    <a:pt x="300520" y="0"/>
                  </a:lnTo>
                  <a:lnTo>
                    <a:pt x="300520" y="61937"/>
                  </a:lnTo>
                  <a:lnTo>
                    <a:pt x="268617" y="61937"/>
                  </a:lnTo>
                  <a:lnTo>
                    <a:pt x="274802" y="41249"/>
                  </a:lnTo>
                  <a:lnTo>
                    <a:pt x="275666" y="37985"/>
                  </a:lnTo>
                  <a:lnTo>
                    <a:pt x="276987" y="33223"/>
                  </a:lnTo>
                  <a:lnTo>
                    <a:pt x="280530" y="20675"/>
                  </a:lnTo>
                  <a:lnTo>
                    <a:pt x="281800" y="16002"/>
                  </a:lnTo>
                  <a:lnTo>
                    <a:pt x="282562" y="12928"/>
                  </a:lnTo>
                  <a:lnTo>
                    <a:pt x="286727" y="12928"/>
                  </a:lnTo>
                  <a:lnTo>
                    <a:pt x="289369" y="22529"/>
                  </a:lnTo>
                  <a:lnTo>
                    <a:pt x="294487" y="41249"/>
                  </a:lnTo>
                  <a:lnTo>
                    <a:pt x="300520" y="61937"/>
                  </a:lnTo>
                  <a:lnTo>
                    <a:pt x="300520" y="0"/>
                  </a:lnTo>
                  <a:lnTo>
                    <a:pt x="261289" y="0"/>
                  </a:lnTo>
                  <a:lnTo>
                    <a:pt x="227799" y="100317"/>
                  </a:lnTo>
                  <a:lnTo>
                    <a:pt x="257263" y="100317"/>
                  </a:lnTo>
                  <a:lnTo>
                    <a:pt x="262724" y="81775"/>
                  </a:lnTo>
                  <a:lnTo>
                    <a:pt x="306412" y="81775"/>
                  </a:lnTo>
                  <a:lnTo>
                    <a:pt x="311886" y="100317"/>
                  </a:lnTo>
                  <a:lnTo>
                    <a:pt x="341630" y="100317"/>
                  </a:lnTo>
                  <a:close/>
                </a:path>
                <a:path w="803910" h="101600">
                  <a:moveTo>
                    <a:pt x="429310" y="622"/>
                  </a:moveTo>
                  <a:lnTo>
                    <a:pt x="336169" y="622"/>
                  </a:lnTo>
                  <a:lnTo>
                    <a:pt x="336169" y="23482"/>
                  </a:lnTo>
                  <a:lnTo>
                    <a:pt x="368795" y="23482"/>
                  </a:lnTo>
                  <a:lnTo>
                    <a:pt x="368795" y="100952"/>
                  </a:lnTo>
                  <a:lnTo>
                    <a:pt x="396684" y="100952"/>
                  </a:lnTo>
                  <a:lnTo>
                    <a:pt x="396684" y="23482"/>
                  </a:lnTo>
                  <a:lnTo>
                    <a:pt x="429310" y="23482"/>
                  </a:lnTo>
                  <a:lnTo>
                    <a:pt x="429310" y="622"/>
                  </a:lnTo>
                  <a:close/>
                </a:path>
                <a:path w="803910" h="101600">
                  <a:moveTo>
                    <a:pt x="525322" y="0"/>
                  </a:moveTo>
                  <a:lnTo>
                    <a:pt x="443687" y="0"/>
                  </a:lnTo>
                  <a:lnTo>
                    <a:pt x="443687" y="100317"/>
                  </a:lnTo>
                  <a:lnTo>
                    <a:pt x="525322" y="100317"/>
                  </a:lnTo>
                  <a:lnTo>
                    <a:pt x="525322" y="77317"/>
                  </a:lnTo>
                  <a:lnTo>
                    <a:pt x="471563" y="77317"/>
                  </a:lnTo>
                  <a:lnTo>
                    <a:pt x="471563" y="60502"/>
                  </a:lnTo>
                  <a:lnTo>
                    <a:pt x="524167" y="60502"/>
                  </a:lnTo>
                  <a:lnTo>
                    <a:pt x="524167" y="38811"/>
                  </a:lnTo>
                  <a:lnTo>
                    <a:pt x="471563" y="38811"/>
                  </a:lnTo>
                  <a:lnTo>
                    <a:pt x="471563" y="22999"/>
                  </a:lnTo>
                  <a:lnTo>
                    <a:pt x="525322" y="22999"/>
                  </a:lnTo>
                  <a:lnTo>
                    <a:pt x="525322" y="0"/>
                  </a:lnTo>
                  <a:close/>
                </a:path>
                <a:path w="803910" h="101600">
                  <a:moveTo>
                    <a:pt x="691324" y="0"/>
                  </a:moveTo>
                  <a:lnTo>
                    <a:pt x="660704" y="0"/>
                  </a:lnTo>
                  <a:lnTo>
                    <a:pt x="629958" y="37947"/>
                  </a:lnTo>
                  <a:lnTo>
                    <a:pt x="626211" y="37947"/>
                  </a:lnTo>
                  <a:lnTo>
                    <a:pt x="626211" y="0"/>
                  </a:lnTo>
                  <a:lnTo>
                    <a:pt x="599770" y="0"/>
                  </a:lnTo>
                  <a:lnTo>
                    <a:pt x="599770" y="37947"/>
                  </a:lnTo>
                  <a:lnTo>
                    <a:pt x="596036" y="37947"/>
                  </a:lnTo>
                  <a:lnTo>
                    <a:pt x="565277" y="0"/>
                  </a:lnTo>
                  <a:lnTo>
                    <a:pt x="534657" y="0"/>
                  </a:lnTo>
                  <a:lnTo>
                    <a:pt x="573900" y="48298"/>
                  </a:lnTo>
                  <a:lnTo>
                    <a:pt x="535673" y="100317"/>
                  </a:lnTo>
                  <a:lnTo>
                    <a:pt x="567143" y="100317"/>
                  </a:lnTo>
                  <a:lnTo>
                    <a:pt x="597039" y="59931"/>
                  </a:lnTo>
                  <a:lnTo>
                    <a:pt x="599770" y="59931"/>
                  </a:lnTo>
                  <a:lnTo>
                    <a:pt x="599770" y="100317"/>
                  </a:lnTo>
                  <a:lnTo>
                    <a:pt x="626211" y="100317"/>
                  </a:lnTo>
                  <a:lnTo>
                    <a:pt x="626211" y="59931"/>
                  </a:lnTo>
                  <a:lnTo>
                    <a:pt x="628942" y="59931"/>
                  </a:lnTo>
                  <a:lnTo>
                    <a:pt x="658837" y="100317"/>
                  </a:lnTo>
                  <a:lnTo>
                    <a:pt x="690321" y="100317"/>
                  </a:lnTo>
                  <a:lnTo>
                    <a:pt x="652081" y="48298"/>
                  </a:lnTo>
                  <a:lnTo>
                    <a:pt x="691324" y="0"/>
                  </a:lnTo>
                  <a:close/>
                </a:path>
                <a:path w="803910" h="101600">
                  <a:moveTo>
                    <a:pt x="803427" y="0"/>
                  </a:moveTo>
                  <a:lnTo>
                    <a:pt x="754989" y="0"/>
                  </a:lnTo>
                  <a:lnTo>
                    <a:pt x="735634" y="77749"/>
                  </a:lnTo>
                  <a:lnTo>
                    <a:pt x="733437" y="87388"/>
                  </a:lnTo>
                  <a:lnTo>
                    <a:pt x="730275" y="87388"/>
                  </a:lnTo>
                  <a:lnTo>
                    <a:pt x="730275" y="0"/>
                  </a:lnTo>
                  <a:lnTo>
                    <a:pt x="702678" y="0"/>
                  </a:lnTo>
                  <a:lnTo>
                    <a:pt x="702678" y="100317"/>
                  </a:lnTo>
                  <a:lnTo>
                    <a:pt x="751116" y="100317"/>
                  </a:lnTo>
                  <a:lnTo>
                    <a:pt x="753414" y="91694"/>
                  </a:lnTo>
                  <a:lnTo>
                    <a:pt x="772668" y="12928"/>
                  </a:lnTo>
                  <a:lnTo>
                    <a:pt x="775830" y="12928"/>
                  </a:lnTo>
                  <a:lnTo>
                    <a:pt x="775830" y="100317"/>
                  </a:lnTo>
                  <a:lnTo>
                    <a:pt x="803427" y="100317"/>
                  </a:lnTo>
                  <a:lnTo>
                    <a:pt x="803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94115" y="3039757"/>
              <a:ext cx="320370" cy="10031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06969" y="3217697"/>
              <a:ext cx="659765" cy="104775"/>
            </a:xfrm>
            <a:custGeom>
              <a:avLst/>
              <a:gdLst/>
              <a:ahLst/>
              <a:cxnLst/>
              <a:rect l="l" t="t" r="r" b="b"/>
              <a:pathLst>
                <a:path w="659764" h="104775">
                  <a:moveTo>
                    <a:pt x="97726" y="1752"/>
                  </a:moveTo>
                  <a:lnTo>
                    <a:pt x="0" y="1752"/>
                  </a:lnTo>
                  <a:lnTo>
                    <a:pt x="0" y="24612"/>
                  </a:lnTo>
                  <a:lnTo>
                    <a:pt x="0" y="102082"/>
                  </a:lnTo>
                  <a:lnTo>
                    <a:pt x="28168" y="102082"/>
                  </a:lnTo>
                  <a:lnTo>
                    <a:pt x="28168" y="24612"/>
                  </a:lnTo>
                  <a:lnTo>
                    <a:pt x="69557" y="24612"/>
                  </a:lnTo>
                  <a:lnTo>
                    <a:pt x="69557" y="102082"/>
                  </a:lnTo>
                  <a:lnTo>
                    <a:pt x="97726" y="102082"/>
                  </a:lnTo>
                  <a:lnTo>
                    <a:pt x="97726" y="24612"/>
                  </a:lnTo>
                  <a:lnTo>
                    <a:pt x="97726" y="1752"/>
                  </a:lnTo>
                  <a:close/>
                </a:path>
                <a:path w="659764" h="104775">
                  <a:moveTo>
                    <a:pt x="231965" y="52019"/>
                  </a:moveTo>
                  <a:lnTo>
                    <a:pt x="231013" y="39662"/>
                  </a:lnTo>
                  <a:lnTo>
                    <a:pt x="228155" y="28994"/>
                  </a:lnTo>
                  <a:lnTo>
                    <a:pt x="225107" y="23279"/>
                  </a:lnTo>
                  <a:lnTo>
                    <a:pt x="223393" y="20040"/>
                  </a:lnTo>
                  <a:lnTo>
                    <a:pt x="216725" y="12788"/>
                  </a:lnTo>
                  <a:lnTo>
                    <a:pt x="208280" y="7200"/>
                  </a:lnTo>
                  <a:lnTo>
                    <a:pt x="202501" y="4914"/>
                  </a:lnTo>
                  <a:lnTo>
                    <a:pt x="202501" y="42735"/>
                  </a:lnTo>
                  <a:lnTo>
                    <a:pt x="202501" y="61226"/>
                  </a:lnTo>
                  <a:lnTo>
                    <a:pt x="200304" y="68313"/>
                  </a:lnTo>
                  <a:lnTo>
                    <a:pt x="191490" y="78270"/>
                  </a:lnTo>
                  <a:lnTo>
                    <a:pt x="183870" y="80772"/>
                  </a:lnTo>
                  <a:lnTo>
                    <a:pt x="162306" y="80772"/>
                  </a:lnTo>
                  <a:lnTo>
                    <a:pt x="154724" y="78270"/>
                  </a:lnTo>
                  <a:lnTo>
                    <a:pt x="145923" y="68313"/>
                  </a:lnTo>
                  <a:lnTo>
                    <a:pt x="143725" y="61226"/>
                  </a:lnTo>
                  <a:lnTo>
                    <a:pt x="143725" y="42735"/>
                  </a:lnTo>
                  <a:lnTo>
                    <a:pt x="145884" y="35610"/>
                  </a:lnTo>
                  <a:lnTo>
                    <a:pt x="154622" y="25742"/>
                  </a:lnTo>
                  <a:lnTo>
                    <a:pt x="162217" y="23279"/>
                  </a:lnTo>
                  <a:lnTo>
                    <a:pt x="183870" y="23279"/>
                  </a:lnTo>
                  <a:lnTo>
                    <a:pt x="191490" y="25742"/>
                  </a:lnTo>
                  <a:lnTo>
                    <a:pt x="200304" y="35610"/>
                  </a:lnTo>
                  <a:lnTo>
                    <a:pt x="202501" y="42735"/>
                  </a:lnTo>
                  <a:lnTo>
                    <a:pt x="202501" y="4914"/>
                  </a:lnTo>
                  <a:lnTo>
                    <a:pt x="198183" y="3200"/>
                  </a:lnTo>
                  <a:lnTo>
                    <a:pt x="186436" y="800"/>
                  </a:lnTo>
                  <a:lnTo>
                    <a:pt x="173037" y="0"/>
                  </a:lnTo>
                  <a:lnTo>
                    <a:pt x="159626" y="800"/>
                  </a:lnTo>
                  <a:lnTo>
                    <a:pt x="122770" y="20040"/>
                  </a:lnTo>
                  <a:lnTo>
                    <a:pt x="114249" y="52019"/>
                  </a:lnTo>
                  <a:lnTo>
                    <a:pt x="115189" y="64465"/>
                  </a:lnTo>
                  <a:lnTo>
                    <a:pt x="137820" y="97002"/>
                  </a:lnTo>
                  <a:lnTo>
                    <a:pt x="173037" y="104203"/>
                  </a:lnTo>
                  <a:lnTo>
                    <a:pt x="186436" y="103403"/>
                  </a:lnTo>
                  <a:lnTo>
                    <a:pt x="223393" y="84150"/>
                  </a:lnTo>
                  <a:lnTo>
                    <a:pt x="225171" y="80772"/>
                  </a:lnTo>
                  <a:lnTo>
                    <a:pt x="228155" y="75171"/>
                  </a:lnTo>
                  <a:lnTo>
                    <a:pt x="231013" y="64465"/>
                  </a:lnTo>
                  <a:lnTo>
                    <a:pt x="231965" y="52019"/>
                  </a:lnTo>
                  <a:close/>
                </a:path>
                <a:path w="659764" h="104775">
                  <a:moveTo>
                    <a:pt x="336740" y="1714"/>
                  </a:moveTo>
                  <a:lnTo>
                    <a:pt x="308571" y="1714"/>
                  </a:lnTo>
                  <a:lnTo>
                    <a:pt x="308571" y="33718"/>
                  </a:lnTo>
                  <a:lnTo>
                    <a:pt x="306997" y="38392"/>
                  </a:lnTo>
                  <a:lnTo>
                    <a:pt x="300659" y="43662"/>
                  </a:lnTo>
                  <a:lnTo>
                    <a:pt x="295783" y="44983"/>
                  </a:lnTo>
                  <a:lnTo>
                    <a:pt x="282562" y="44983"/>
                  </a:lnTo>
                  <a:lnTo>
                    <a:pt x="277698" y="43522"/>
                  </a:lnTo>
                  <a:lnTo>
                    <a:pt x="271462" y="37668"/>
                  </a:lnTo>
                  <a:lnTo>
                    <a:pt x="269913" y="32905"/>
                  </a:lnTo>
                  <a:lnTo>
                    <a:pt x="269913" y="1714"/>
                  </a:lnTo>
                  <a:lnTo>
                    <a:pt x="242023" y="1714"/>
                  </a:lnTo>
                  <a:lnTo>
                    <a:pt x="242023" y="26149"/>
                  </a:lnTo>
                  <a:lnTo>
                    <a:pt x="242620" y="36245"/>
                  </a:lnTo>
                  <a:lnTo>
                    <a:pt x="273151" y="66509"/>
                  </a:lnTo>
                  <a:lnTo>
                    <a:pt x="283565" y="67106"/>
                  </a:lnTo>
                  <a:lnTo>
                    <a:pt x="291096" y="66713"/>
                  </a:lnTo>
                  <a:lnTo>
                    <a:pt x="297789" y="65493"/>
                  </a:lnTo>
                  <a:lnTo>
                    <a:pt x="303606" y="63474"/>
                  </a:lnTo>
                  <a:lnTo>
                    <a:pt x="308571" y="60642"/>
                  </a:lnTo>
                  <a:lnTo>
                    <a:pt x="308571" y="102044"/>
                  </a:lnTo>
                  <a:lnTo>
                    <a:pt x="336740" y="102044"/>
                  </a:lnTo>
                  <a:lnTo>
                    <a:pt x="336740" y="1714"/>
                  </a:lnTo>
                  <a:close/>
                </a:path>
                <a:path w="659764" h="104775">
                  <a:moveTo>
                    <a:pt x="444246" y="1752"/>
                  </a:moveTo>
                  <a:lnTo>
                    <a:pt x="351116" y="1752"/>
                  </a:lnTo>
                  <a:lnTo>
                    <a:pt x="351116" y="25882"/>
                  </a:lnTo>
                  <a:lnTo>
                    <a:pt x="383743" y="25882"/>
                  </a:lnTo>
                  <a:lnTo>
                    <a:pt x="383743" y="102082"/>
                  </a:lnTo>
                  <a:lnTo>
                    <a:pt x="411619" y="102082"/>
                  </a:lnTo>
                  <a:lnTo>
                    <a:pt x="411619" y="25882"/>
                  </a:lnTo>
                  <a:lnTo>
                    <a:pt x="444246" y="25882"/>
                  </a:lnTo>
                  <a:lnTo>
                    <a:pt x="444246" y="1752"/>
                  </a:lnTo>
                  <a:close/>
                </a:path>
                <a:path w="659764" h="104775">
                  <a:moveTo>
                    <a:pt x="540258" y="1714"/>
                  </a:moveTo>
                  <a:lnTo>
                    <a:pt x="458622" y="1714"/>
                  </a:lnTo>
                  <a:lnTo>
                    <a:pt x="458622" y="102044"/>
                  </a:lnTo>
                  <a:lnTo>
                    <a:pt x="540258" y="102044"/>
                  </a:lnTo>
                  <a:lnTo>
                    <a:pt x="540258" y="79044"/>
                  </a:lnTo>
                  <a:lnTo>
                    <a:pt x="486498" y="79044"/>
                  </a:lnTo>
                  <a:lnTo>
                    <a:pt x="486498" y="62230"/>
                  </a:lnTo>
                  <a:lnTo>
                    <a:pt x="539102" y="62230"/>
                  </a:lnTo>
                  <a:lnTo>
                    <a:pt x="539102" y="40525"/>
                  </a:lnTo>
                  <a:lnTo>
                    <a:pt x="486498" y="40525"/>
                  </a:lnTo>
                  <a:lnTo>
                    <a:pt x="486498" y="24714"/>
                  </a:lnTo>
                  <a:lnTo>
                    <a:pt x="540258" y="24714"/>
                  </a:lnTo>
                  <a:lnTo>
                    <a:pt x="540258" y="1714"/>
                  </a:lnTo>
                  <a:close/>
                </a:path>
                <a:path w="659764" h="104775">
                  <a:moveTo>
                    <a:pt x="659701" y="1752"/>
                  </a:moveTo>
                  <a:lnTo>
                    <a:pt x="631812" y="1752"/>
                  </a:lnTo>
                  <a:lnTo>
                    <a:pt x="631812" y="39852"/>
                  </a:lnTo>
                  <a:lnTo>
                    <a:pt x="589127" y="39852"/>
                  </a:lnTo>
                  <a:lnTo>
                    <a:pt x="589127" y="1752"/>
                  </a:lnTo>
                  <a:lnTo>
                    <a:pt x="561251" y="1752"/>
                  </a:lnTo>
                  <a:lnTo>
                    <a:pt x="561251" y="39852"/>
                  </a:lnTo>
                  <a:lnTo>
                    <a:pt x="561251" y="62712"/>
                  </a:lnTo>
                  <a:lnTo>
                    <a:pt x="561251" y="102082"/>
                  </a:lnTo>
                  <a:lnTo>
                    <a:pt x="589127" y="102082"/>
                  </a:lnTo>
                  <a:lnTo>
                    <a:pt x="589127" y="62712"/>
                  </a:lnTo>
                  <a:lnTo>
                    <a:pt x="631812" y="62712"/>
                  </a:lnTo>
                  <a:lnTo>
                    <a:pt x="631812" y="102082"/>
                  </a:lnTo>
                  <a:lnTo>
                    <a:pt x="659701" y="102082"/>
                  </a:lnTo>
                  <a:lnTo>
                    <a:pt x="659701" y="62712"/>
                  </a:lnTo>
                  <a:lnTo>
                    <a:pt x="659701" y="39852"/>
                  </a:lnTo>
                  <a:lnTo>
                    <a:pt x="659701" y="17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89657" y="3219411"/>
              <a:ext cx="100761" cy="1003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13419" y="3219411"/>
              <a:ext cx="81635" cy="10032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16035" y="3219411"/>
              <a:ext cx="114401" cy="10032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63216" y="3475393"/>
              <a:ext cx="31750" cy="26670"/>
            </a:xfrm>
            <a:custGeom>
              <a:avLst/>
              <a:gdLst/>
              <a:ahLst/>
              <a:cxnLst/>
              <a:rect l="l" t="t" r="r" b="b"/>
              <a:pathLst>
                <a:path w="31750" h="26670">
                  <a:moveTo>
                    <a:pt x="26060" y="0"/>
                  </a:moveTo>
                  <a:lnTo>
                    <a:pt x="5270" y="0"/>
                  </a:lnTo>
                  <a:lnTo>
                    <a:pt x="0" y="4406"/>
                  </a:lnTo>
                  <a:lnTo>
                    <a:pt x="0" y="22035"/>
                  </a:lnTo>
                  <a:lnTo>
                    <a:pt x="5270" y="26445"/>
                  </a:lnTo>
                  <a:lnTo>
                    <a:pt x="26060" y="26445"/>
                  </a:lnTo>
                  <a:lnTo>
                    <a:pt x="31191" y="22035"/>
                  </a:lnTo>
                  <a:lnTo>
                    <a:pt x="31191" y="44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7619" y="3217697"/>
              <a:ext cx="1830644" cy="48449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23098" y="3397351"/>
              <a:ext cx="524510" cy="281940"/>
            </a:xfrm>
            <a:custGeom>
              <a:avLst/>
              <a:gdLst/>
              <a:ahLst/>
              <a:cxnLst/>
              <a:rect l="l" t="t" r="r" b="b"/>
              <a:pathLst>
                <a:path w="524510" h="281939">
                  <a:moveTo>
                    <a:pt x="93129" y="1168"/>
                  </a:moveTo>
                  <a:lnTo>
                    <a:pt x="0" y="1168"/>
                  </a:lnTo>
                  <a:lnTo>
                    <a:pt x="0" y="25298"/>
                  </a:lnTo>
                  <a:lnTo>
                    <a:pt x="32626" y="25298"/>
                  </a:lnTo>
                  <a:lnTo>
                    <a:pt x="32626" y="101498"/>
                  </a:lnTo>
                  <a:lnTo>
                    <a:pt x="60502" y="101498"/>
                  </a:lnTo>
                  <a:lnTo>
                    <a:pt x="60502" y="25298"/>
                  </a:lnTo>
                  <a:lnTo>
                    <a:pt x="93129" y="25298"/>
                  </a:lnTo>
                  <a:lnTo>
                    <a:pt x="93129" y="1168"/>
                  </a:lnTo>
                  <a:close/>
                </a:path>
                <a:path w="524510" h="281939">
                  <a:moveTo>
                    <a:pt x="217449" y="65976"/>
                  </a:moveTo>
                  <a:lnTo>
                    <a:pt x="187413" y="65976"/>
                  </a:lnTo>
                  <a:lnTo>
                    <a:pt x="183489" y="72453"/>
                  </a:lnTo>
                  <a:lnTo>
                    <a:pt x="177596" y="77076"/>
                  </a:lnTo>
                  <a:lnTo>
                    <a:pt x="169760" y="79857"/>
                  </a:lnTo>
                  <a:lnTo>
                    <a:pt x="159969" y="80772"/>
                  </a:lnTo>
                  <a:lnTo>
                    <a:pt x="149136" y="80772"/>
                  </a:lnTo>
                  <a:lnTo>
                    <a:pt x="141516" y="78308"/>
                  </a:lnTo>
                  <a:lnTo>
                    <a:pt x="132702" y="68440"/>
                  </a:lnTo>
                  <a:lnTo>
                    <a:pt x="130505" y="61277"/>
                  </a:lnTo>
                  <a:lnTo>
                    <a:pt x="130505" y="42595"/>
                  </a:lnTo>
                  <a:lnTo>
                    <a:pt x="132702" y="35483"/>
                  </a:lnTo>
                  <a:lnTo>
                    <a:pt x="141516" y="25615"/>
                  </a:lnTo>
                  <a:lnTo>
                    <a:pt x="149136" y="23139"/>
                  </a:lnTo>
                  <a:lnTo>
                    <a:pt x="159969" y="23139"/>
                  </a:lnTo>
                  <a:lnTo>
                    <a:pt x="169748" y="24028"/>
                  </a:lnTo>
                  <a:lnTo>
                    <a:pt x="177558" y="26670"/>
                  </a:lnTo>
                  <a:lnTo>
                    <a:pt x="183400" y="31064"/>
                  </a:lnTo>
                  <a:lnTo>
                    <a:pt x="187274" y="37223"/>
                  </a:lnTo>
                  <a:lnTo>
                    <a:pt x="217309" y="37376"/>
                  </a:lnTo>
                  <a:lnTo>
                    <a:pt x="210807" y="21018"/>
                  </a:lnTo>
                  <a:lnTo>
                    <a:pt x="199097" y="9347"/>
                  </a:lnTo>
                  <a:lnTo>
                    <a:pt x="182143" y="2336"/>
                  </a:lnTo>
                  <a:lnTo>
                    <a:pt x="159969" y="0"/>
                  </a:lnTo>
                  <a:lnTo>
                    <a:pt x="146494" y="800"/>
                  </a:lnTo>
                  <a:lnTo>
                    <a:pt x="109562" y="20040"/>
                  </a:lnTo>
                  <a:lnTo>
                    <a:pt x="101041" y="52031"/>
                  </a:lnTo>
                  <a:lnTo>
                    <a:pt x="104711" y="74790"/>
                  </a:lnTo>
                  <a:lnTo>
                    <a:pt x="115760" y="91059"/>
                  </a:lnTo>
                  <a:lnTo>
                    <a:pt x="134175" y="100812"/>
                  </a:lnTo>
                  <a:lnTo>
                    <a:pt x="159969" y="104063"/>
                  </a:lnTo>
                  <a:lnTo>
                    <a:pt x="182359" y="101676"/>
                  </a:lnTo>
                  <a:lnTo>
                    <a:pt x="199415" y="94538"/>
                  </a:lnTo>
                  <a:lnTo>
                    <a:pt x="211112" y="82638"/>
                  </a:lnTo>
                  <a:lnTo>
                    <a:pt x="217449" y="65976"/>
                  </a:lnTo>
                  <a:close/>
                </a:path>
                <a:path w="524510" h="281939">
                  <a:moveTo>
                    <a:pt x="318490" y="1168"/>
                  </a:moveTo>
                  <a:lnTo>
                    <a:pt x="225361" y="1168"/>
                  </a:lnTo>
                  <a:lnTo>
                    <a:pt x="225361" y="25298"/>
                  </a:lnTo>
                  <a:lnTo>
                    <a:pt x="257987" y="25298"/>
                  </a:lnTo>
                  <a:lnTo>
                    <a:pt x="257987" y="101498"/>
                  </a:lnTo>
                  <a:lnTo>
                    <a:pt x="285864" y="101498"/>
                  </a:lnTo>
                  <a:lnTo>
                    <a:pt x="285864" y="25298"/>
                  </a:lnTo>
                  <a:lnTo>
                    <a:pt x="318490" y="25298"/>
                  </a:lnTo>
                  <a:lnTo>
                    <a:pt x="318490" y="1168"/>
                  </a:lnTo>
                  <a:close/>
                </a:path>
                <a:path w="524510" h="281939">
                  <a:moveTo>
                    <a:pt x="425145" y="66446"/>
                  </a:moveTo>
                  <a:lnTo>
                    <a:pt x="423608" y="61391"/>
                  </a:lnTo>
                  <a:lnTo>
                    <a:pt x="422808" y="60363"/>
                  </a:lnTo>
                  <a:lnTo>
                    <a:pt x="417474" y="53441"/>
                  </a:lnTo>
                  <a:lnTo>
                    <a:pt x="413258" y="50685"/>
                  </a:lnTo>
                  <a:lnTo>
                    <a:pt x="407898" y="49161"/>
                  </a:lnTo>
                  <a:lnTo>
                    <a:pt x="407898" y="47726"/>
                  </a:lnTo>
                  <a:lnTo>
                    <a:pt x="412686" y="45707"/>
                  </a:lnTo>
                  <a:lnTo>
                    <a:pt x="416394" y="42862"/>
                  </a:lnTo>
                  <a:lnTo>
                    <a:pt x="417537" y="41249"/>
                  </a:lnTo>
                  <a:lnTo>
                    <a:pt x="421665" y="35483"/>
                  </a:lnTo>
                  <a:lnTo>
                    <a:pt x="422986" y="31292"/>
                  </a:lnTo>
                  <a:lnTo>
                    <a:pt x="422986" y="21272"/>
                  </a:lnTo>
                  <a:lnTo>
                    <a:pt x="422986" y="17780"/>
                  </a:lnTo>
                  <a:lnTo>
                    <a:pt x="396392" y="2311"/>
                  </a:lnTo>
                  <a:lnTo>
                    <a:pt x="396392" y="63868"/>
                  </a:lnTo>
                  <a:lnTo>
                    <a:pt x="396392" y="77851"/>
                  </a:lnTo>
                  <a:lnTo>
                    <a:pt x="392798" y="81356"/>
                  </a:lnTo>
                  <a:lnTo>
                    <a:pt x="360895" y="81356"/>
                  </a:lnTo>
                  <a:lnTo>
                    <a:pt x="360895" y="60363"/>
                  </a:lnTo>
                  <a:lnTo>
                    <a:pt x="392798" y="60363"/>
                  </a:lnTo>
                  <a:lnTo>
                    <a:pt x="396392" y="63868"/>
                  </a:lnTo>
                  <a:lnTo>
                    <a:pt x="396392" y="2311"/>
                  </a:lnTo>
                  <a:lnTo>
                    <a:pt x="395097" y="2133"/>
                  </a:lnTo>
                  <a:lnTo>
                    <a:pt x="395097" y="27787"/>
                  </a:lnTo>
                  <a:lnTo>
                    <a:pt x="395097" y="34683"/>
                  </a:lnTo>
                  <a:lnTo>
                    <a:pt x="394258" y="37185"/>
                  </a:lnTo>
                  <a:lnTo>
                    <a:pt x="390906" y="40436"/>
                  </a:lnTo>
                  <a:lnTo>
                    <a:pt x="388150" y="41249"/>
                  </a:lnTo>
                  <a:lnTo>
                    <a:pt x="360895" y="41249"/>
                  </a:lnTo>
                  <a:lnTo>
                    <a:pt x="360895" y="21272"/>
                  </a:lnTo>
                  <a:lnTo>
                    <a:pt x="388251" y="21272"/>
                  </a:lnTo>
                  <a:lnTo>
                    <a:pt x="391033" y="22059"/>
                  </a:lnTo>
                  <a:lnTo>
                    <a:pt x="394284" y="25222"/>
                  </a:lnTo>
                  <a:lnTo>
                    <a:pt x="395097" y="27787"/>
                  </a:lnTo>
                  <a:lnTo>
                    <a:pt x="395097" y="2133"/>
                  </a:lnTo>
                  <a:lnTo>
                    <a:pt x="394868" y="2095"/>
                  </a:lnTo>
                  <a:lnTo>
                    <a:pt x="385470" y="1727"/>
                  </a:lnTo>
                  <a:lnTo>
                    <a:pt x="333006" y="1727"/>
                  </a:lnTo>
                  <a:lnTo>
                    <a:pt x="333006" y="101904"/>
                  </a:lnTo>
                  <a:lnTo>
                    <a:pt x="332867" y="102044"/>
                  </a:lnTo>
                  <a:lnTo>
                    <a:pt x="395097" y="102044"/>
                  </a:lnTo>
                  <a:lnTo>
                    <a:pt x="401205" y="101282"/>
                  </a:lnTo>
                  <a:lnTo>
                    <a:pt x="424294" y="81356"/>
                  </a:lnTo>
                  <a:lnTo>
                    <a:pt x="424561" y="80581"/>
                  </a:lnTo>
                  <a:lnTo>
                    <a:pt x="425145" y="76796"/>
                  </a:lnTo>
                  <a:lnTo>
                    <a:pt x="425145" y="66446"/>
                  </a:lnTo>
                  <a:close/>
                </a:path>
                <a:path w="524510" h="281939">
                  <a:moveTo>
                    <a:pt x="445401" y="181508"/>
                  </a:moveTo>
                  <a:lnTo>
                    <a:pt x="417525" y="181508"/>
                  </a:lnTo>
                  <a:lnTo>
                    <a:pt x="417525" y="219608"/>
                  </a:lnTo>
                  <a:lnTo>
                    <a:pt x="374840" y="219608"/>
                  </a:lnTo>
                  <a:lnTo>
                    <a:pt x="374840" y="181508"/>
                  </a:lnTo>
                  <a:lnTo>
                    <a:pt x="346951" y="181508"/>
                  </a:lnTo>
                  <a:lnTo>
                    <a:pt x="346951" y="219608"/>
                  </a:lnTo>
                  <a:lnTo>
                    <a:pt x="346951" y="242468"/>
                  </a:lnTo>
                  <a:lnTo>
                    <a:pt x="346951" y="281838"/>
                  </a:lnTo>
                  <a:lnTo>
                    <a:pt x="374840" y="281838"/>
                  </a:lnTo>
                  <a:lnTo>
                    <a:pt x="374840" y="242468"/>
                  </a:lnTo>
                  <a:lnTo>
                    <a:pt x="417525" y="242468"/>
                  </a:lnTo>
                  <a:lnTo>
                    <a:pt x="417525" y="281838"/>
                  </a:lnTo>
                  <a:lnTo>
                    <a:pt x="445401" y="281838"/>
                  </a:lnTo>
                  <a:lnTo>
                    <a:pt x="445401" y="242468"/>
                  </a:lnTo>
                  <a:lnTo>
                    <a:pt x="445401" y="219608"/>
                  </a:lnTo>
                  <a:lnTo>
                    <a:pt x="445401" y="181508"/>
                  </a:lnTo>
                  <a:close/>
                </a:path>
                <a:path w="524510" h="281939">
                  <a:moveTo>
                    <a:pt x="524027" y="1727"/>
                  </a:moveTo>
                  <a:lnTo>
                    <a:pt x="442391" y="1727"/>
                  </a:lnTo>
                  <a:lnTo>
                    <a:pt x="442391" y="102044"/>
                  </a:lnTo>
                  <a:lnTo>
                    <a:pt x="524027" y="102044"/>
                  </a:lnTo>
                  <a:lnTo>
                    <a:pt x="524027" y="79057"/>
                  </a:lnTo>
                  <a:lnTo>
                    <a:pt x="470268" y="79057"/>
                  </a:lnTo>
                  <a:lnTo>
                    <a:pt x="470268" y="62230"/>
                  </a:lnTo>
                  <a:lnTo>
                    <a:pt x="522871" y="62230"/>
                  </a:lnTo>
                  <a:lnTo>
                    <a:pt x="522871" y="40538"/>
                  </a:lnTo>
                  <a:lnTo>
                    <a:pt x="470268" y="40538"/>
                  </a:lnTo>
                  <a:lnTo>
                    <a:pt x="470268" y="24726"/>
                  </a:lnTo>
                  <a:lnTo>
                    <a:pt x="524027" y="24726"/>
                  </a:lnTo>
                  <a:lnTo>
                    <a:pt x="524027" y="17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91499" y="3578731"/>
              <a:ext cx="210997" cy="10032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31375" y="4021754"/>
              <a:ext cx="2910979" cy="44502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2652" y="198297"/>
              <a:ext cx="2134861" cy="40132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1170" y="1510538"/>
              <a:ext cx="1698045" cy="35619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49522" y="3386994"/>
              <a:ext cx="935643" cy="48850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5997" y="0"/>
            <a:ext cx="6096000" cy="4572000"/>
            <a:chOff x="-3" y="0"/>
            <a:chExt cx="6096000" cy="4572000"/>
          </a:xfrm>
        </p:grpSpPr>
        <p:sp>
          <p:nvSpPr>
            <p:cNvPr id="3" name="object 3"/>
            <p:cNvSpPr/>
            <p:nvPr/>
          </p:nvSpPr>
          <p:spPr>
            <a:xfrm>
              <a:off x="-3" y="12825"/>
              <a:ext cx="6096003" cy="4546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8974" y="0"/>
              <a:ext cx="107314" cy="4572000"/>
            </a:xfrm>
            <a:custGeom>
              <a:avLst/>
              <a:gdLst/>
              <a:ahLst/>
              <a:cxnLst/>
              <a:rect l="l" t="t" r="r" b="b"/>
              <a:pathLst>
                <a:path w="107314" h="4572000">
                  <a:moveTo>
                    <a:pt x="107049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107049" y="4572000"/>
                  </a:lnTo>
                  <a:lnTo>
                    <a:pt x="107049" y="0"/>
                  </a:lnTo>
                  <a:close/>
                </a:path>
              </a:pathLst>
            </a:custGeom>
            <a:solidFill>
              <a:srgbClr val="CD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28244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47944" y="4156045"/>
              <a:ext cx="104749" cy="287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1091" y="2015439"/>
              <a:ext cx="474703" cy="24335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02334" y="2019299"/>
              <a:ext cx="158750" cy="194310"/>
            </a:xfrm>
            <a:custGeom>
              <a:avLst/>
              <a:gdLst/>
              <a:ahLst/>
              <a:cxnLst/>
              <a:rect l="l" t="t" r="r" b="b"/>
              <a:pathLst>
                <a:path w="158750" h="19431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4930"/>
                  </a:lnTo>
                  <a:lnTo>
                    <a:pt x="0" y="116840"/>
                  </a:lnTo>
                  <a:lnTo>
                    <a:pt x="0" y="149860"/>
                  </a:lnTo>
                  <a:lnTo>
                    <a:pt x="0" y="194310"/>
                  </a:lnTo>
                  <a:lnTo>
                    <a:pt x="158699" y="194310"/>
                  </a:lnTo>
                  <a:lnTo>
                    <a:pt x="158699" y="149860"/>
                  </a:lnTo>
                  <a:lnTo>
                    <a:pt x="54203" y="149860"/>
                  </a:lnTo>
                  <a:lnTo>
                    <a:pt x="54203" y="116840"/>
                  </a:lnTo>
                  <a:lnTo>
                    <a:pt x="156464" y="116840"/>
                  </a:lnTo>
                  <a:lnTo>
                    <a:pt x="156464" y="74930"/>
                  </a:lnTo>
                  <a:lnTo>
                    <a:pt x="54203" y="7493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2827" y="2018792"/>
              <a:ext cx="204241" cy="1969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31772" y="2018792"/>
              <a:ext cx="189712" cy="19502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42440" y="2018792"/>
              <a:ext cx="195859" cy="19502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45868" y="2015439"/>
              <a:ext cx="226314" cy="20228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79751" y="2019299"/>
              <a:ext cx="190500" cy="194310"/>
            </a:xfrm>
            <a:custGeom>
              <a:avLst/>
              <a:gdLst/>
              <a:ahLst/>
              <a:cxnLst/>
              <a:rect l="l" t="t" r="r" b="b"/>
              <a:pathLst>
                <a:path w="190500" h="194310">
                  <a:moveTo>
                    <a:pt x="189992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194310"/>
                  </a:lnTo>
                  <a:lnTo>
                    <a:pt x="54762" y="194310"/>
                  </a:lnTo>
                  <a:lnTo>
                    <a:pt x="54762" y="44450"/>
                  </a:lnTo>
                  <a:lnTo>
                    <a:pt x="135229" y="44450"/>
                  </a:lnTo>
                  <a:lnTo>
                    <a:pt x="135229" y="194310"/>
                  </a:lnTo>
                  <a:lnTo>
                    <a:pt x="189992" y="194310"/>
                  </a:lnTo>
                  <a:lnTo>
                    <a:pt x="189992" y="44450"/>
                  </a:lnTo>
                  <a:lnTo>
                    <a:pt x="18999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4447" y="2018792"/>
              <a:ext cx="186918" cy="19502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29026" y="2018792"/>
              <a:ext cx="415747" cy="24000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71317" y="2019299"/>
              <a:ext cx="190500" cy="194310"/>
            </a:xfrm>
            <a:custGeom>
              <a:avLst/>
              <a:gdLst/>
              <a:ahLst/>
              <a:cxnLst/>
              <a:rect l="l" t="t" r="r" b="b"/>
              <a:pathLst>
                <a:path w="190500" h="194310">
                  <a:moveTo>
                    <a:pt x="189992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194310"/>
                  </a:lnTo>
                  <a:lnTo>
                    <a:pt x="54762" y="194310"/>
                  </a:lnTo>
                  <a:lnTo>
                    <a:pt x="54762" y="44450"/>
                  </a:lnTo>
                  <a:lnTo>
                    <a:pt x="135229" y="44450"/>
                  </a:lnTo>
                  <a:lnTo>
                    <a:pt x="135229" y="194310"/>
                  </a:lnTo>
                  <a:lnTo>
                    <a:pt x="189992" y="194310"/>
                  </a:lnTo>
                  <a:lnTo>
                    <a:pt x="189992" y="44450"/>
                  </a:lnTo>
                  <a:lnTo>
                    <a:pt x="18999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93439" y="2015439"/>
              <a:ext cx="228828" cy="20256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41826" y="2018792"/>
              <a:ext cx="184124" cy="19502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53891" y="2019299"/>
              <a:ext cx="600075" cy="194310"/>
            </a:xfrm>
            <a:custGeom>
              <a:avLst/>
              <a:gdLst/>
              <a:ahLst/>
              <a:cxnLst/>
              <a:rect l="l" t="t" r="r" b="b"/>
              <a:pathLst>
                <a:path w="600075" h="194310">
                  <a:moveTo>
                    <a:pt x="181051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63423" y="45720"/>
                  </a:lnTo>
                  <a:lnTo>
                    <a:pt x="63423" y="194310"/>
                  </a:lnTo>
                  <a:lnTo>
                    <a:pt x="117614" y="194310"/>
                  </a:lnTo>
                  <a:lnTo>
                    <a:pt x="117614" y="45720"/>
                  </a:lnTo>
                  <a:lnTo>
                    <a:pt x="181051" y="45720"/>
                  </a:lnTo>
                  <a:lnTo>
                    <a:pt x="181051" y="0"/>
                  </a:lnTo>
                  <a:close/>
                </a:path>
                <a:path w="600075" h="194310">
                  <a:moveTo>
                    <a:pt x="367690" y="0"/>
                  </a:moveTo>
                  <a:lnTo>
                    <a:pt x="208991" y="0"/>
                  </a:lnTo>
                  <a:lnTo>
                    <a:pt x="208991" y="44450"/>
                  </a:lnTo>
                  <a:lnTo>
                    <a:pt x="208991" y="74930"/>
                  </a:lnTo>
                  <a:lnTo>
                    <a:pt x="208991" y="116840"/>
                  </a:lnTo>
                  <a:lnTo>
                    <a:pt x="208991" y="149860"/>
                  </a:lnTo>
                  <a:lnTo>
                    <a:pt x="208991" y="194310"/>
                  </a:lnTo>
                  <a:lnTo>
                    <a:pt x="367690" y="194310"/>
                  </a:lnTo>
                  <a:lnTo>
                    <a:pt x="367690" y="149860"/>
                  </a:lnTo>
                  <a:lnTo>
                    <a:pt x="263182" y="149860"/>
                  </a:lnTo>
                  <a:lnTo>
                    <a:pt x="263182" y="116840"/>
                  </a:lnTo>
                  <a:lnTo>
                    <a:pt x="365442" y="116840"/>
                  </a:lnTo>
                  <a:lnTo>
                    <a:pt x="365442" y="74930"/>
                  </a:lnTo>
                  <a:lnTo>
                    <a:pt x="263182" y="74930"/>
                  </a:lnTo>
                  <a:lnTo>
                    <a:pt x="263182" y="44450"/>
                  </a:lnTo>
                  <a:lnTo>
                    <a:pt x="367690" y="44450"/>
                  </a:lnTo>
                  <a:lnTo>
                    <a:pt x="367690" y="0"/>
                  </a:lnTo>
                  <a:close/>
                </a:path>
                <a:path w="600075" h="194310">
                  <a:moveTo>
                    <a:pt x="599859" y="0"/>
                  </a:moveTo>
                  <a:lnTo>
                    <a:pt x="545655" y="0"/>
                  </a:lnTo>
                  <a:lnTo>
                    <a:pt x="545655" y="72390"/>
                  </a:lnTo>
                  <a:lnTo>
                    <a:pt x="462673" y="72390"/>
                  </a:lnTo>
                  <a:lnTo>
                    <a:pt x="462673" y="0"/>
                  </a:lnTo>
                  <a:lnTo>
                    <a:pt x="408470" y="0"/>
                  </a:lnTo>
                  <a:lnTo>
                    <a:pt x="408470" y="72390"/>
                  </a:lnTo>
                  <a:lnTo>
                    <a:pt x="408470" y="118110"/>
                  </a:lnTo>
                  <a:lnTo>
                    <a:pt x="408470" y="194310"/>
                  </a:lnTo>
                  <a:lnTo>
                    <a:pt x="462673" y="194310"/>
                  </a:lnTo>
                  <a:lnTo>
                    <a:pt x="462673" y="118110"/>
                  </a:lnTo>
                  <a:lnTo>
                    <a:pt x="545655" y="118110"/>
                  </a:lnTo>
                  <a:lnTo>
                    <a:pt x="545655" y="194310"/>
                  </a:lnTo>
                  <a:lnTo>
                    <a:pt x="599859" y="194310"/>
                  </a:lnTo>
                  <a:lnTo>
                    <a:pt x="599859" y="118110"/>
                  </a:lnTo>
                  <a:lnTo>
                    <a:pt x="599859" y="72390"/>
                  </a:lnTo>
                  <a:lnTo>
                    <a:pt x="59985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98454" y="2018792"/>
              <a:ext cx="195859" cy="19502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39017" y="2019299"/>
              <a:ext cx="158750" cy="194310"/>
            </a:xfrm>
            <a:custGeom>
              <a:avLst/>
              <a:gdLst/>
              <a:ahLst/>
              <a:cxnLst/>
              <a:rect l="l" t="t" r="r" b="b"/>
              <a:pathLst>
                <a:path w="158750" h="19431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4930"/>
                  </a:lnTo>
                  <a:lnTo>
                    <a:pt x="0" y="116840"/>
                  </a:lnTo>
                  <a:lnTo>
                    <a:pt x="0" y="149860"/>
                  </a:lnTo>
                  <a:lnTo>
                    <a:pt x="0" y="194310"/>
                  </a:lnTo>
                  <a:lnTo>
                    <a:pt x="158699" y="194310"/>
                  </a:lnTo>
                  <a:lnTo>
                    <a:pt x="158699" y="149860"/>
                  </a:lnTo>
                  <a:lnTo>
                    <a:pt x="54203" y="149860"/>
                  </a:lnTo>
                  <a:lnTo>
                    <a:pt x="54203" y="116840"/>
                  </a:lnTo>
                  <a:lnTo>
                    <a:pt x="156464" y="116840"/>
                  </a:lnTo>
                  <a:lnTo>
                    <a:pt x="156464" y="74930"/>
                  </a:lnTo>
                  <a:lnTo>
                    <a:pt x="54203" y="7493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38509" y="2018792"/>
              <a:ext cx="222402" cy="19502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3664" y="2058187"/>
              <a:ext cx="4743450" cy="487045"/>
            </a:xfrm>
            <a:custGeom>
              <a:avLst/>
              <a:gdLst/>
              <a:ahLst/>
              <a:cxnLst/>
              <a:rect l="l" t="t" r="r" b="b"/>
              <a:pathLst>
                <a:path w="4743450" h="487044">
                  <a:moveTo>
                    <a:pt x="189992" y="292582"/>
                  </a:moveTo>
                  <a:lnTo>
                    <a:pt x="0" y="292582"/>
                  </a:lnTo>
                  <a:lnTo>
                    <a:pt x="0" y="337032"/>
                  </a:lnTo>
                  <a:lnTo>
                    <a:pt x="0" y="486892"/>
                  </a:lnTo>
                  <a:lnTo>
                    <a:pt x="54762" y="486892"/>
                  </a:lnTo>
                  <a:lnTo>
                    <a:pt x="54762" y="337032"/>
                  </a:lnTo>
                  <a:lnTo>
                    <a:pt x="135229" y="337032"/>
                  </a:lnTo>
                  <a:lnTo>
                    <a:pt x="135229" y="486892"/>
                  </a:lnTo>
                  <a:lnTo>
                    <a:pt x="189992" y="486892"/>
                  </a:lnTo>
                  <a:lnTo>
                    <a:pt x="189992" y="337032"/>
                  </a:lnTo>
                  <a:lnTo>
                    <a:pt x="189992" y="292582"/>
                  </a:lnTo>
                  <a:close/>
                </a:path>
                <a:path w="4743450" h="487044">
                  <a:moveTo>
                    <a:pt x="4743081" y="134670"/>
                  </a:moveTo>
                  <a:lnTo>
                    <a:pt x="4741202" y="123431"/>
                  </a:lnTo>
                  <a:lnTo>
                    <a:pt x="4735601" y="115404"/>
                  </a:lnTo>
                  <a:lnTo>
                    <a:pt x="4726267" y="110578"/>
                  </a:lnTo>
                  <a:lnTo>
                    <a:pt x="4713186" y="108966"/>
                  </a:lnTo>
                  <a:lnTo>
                    <a:pt x="4699736" y="110578"/>
                  </a:lnTo>
                  <a:lnTo>
                    <a:pt x="4690135" y="115404"/>
                  </a:lnTo>
                  <a:lnTo>
                    <a:pt x="4684369" y="123431"/>
                  </a:lnTo>
                  <a:lnTo>
                    <a:pt x="4682452" y="134670"/>
                  </a:lnTo>
                  <a:lnTo>
                    <a:pt x="4684369" y="145923"/>
                  </a:lnTo>
                  <a:lnTo>
                    <a:pt x="4690135" y="153962"/>
                  </a:lnTo>
                  <a:lnTo>
                    <a:pt x="4699736" y="158775"/>
                  </a:lnTo>
                  <a:lnTo>
                    <a:pt x="4713186" y="160375"/>
                  </a:lnTo>
                  <a:lnTo>
                    <a:pt x="4726267" y="158775"/>
                  </a:lnTo>
                  <a:lnTo>
                    <a:pt x="4735601" y="153962"/>
                  </a:lnTo>
                  <a:lnTo>
                    <a:pt x="4741202" y="145923"/>
                  </a:lnTo>
                  <a:lnTo>
                    <a:pt x="4743081" y="134670"/>
                  </a:lnTo>
                  <a:close/>
                </a:path>
                <a:path w="4743450" h="487044">
                  <a:moveTo>
                    <a:pt x="4743081" y="25704"/>
                  </a:moveTo>
                  <a:lnTo>
                    <a:pt x="4741202" y="14465"/>
                  </a:lnTo>
                  <a:lnTo>
                    <a:pt x="4735601" y="6438"/>
                  </a:lnTo>
                  <a:lnTo>
                    <a:pt x="4726267" y="1612"/>
                  </a:lnTo>
                  <a:lnTo>
                    <a:pt x="4713186" y="0"/>
                  </a:lnTo>
                  <a:lnTo>
                    <a:pt x="4699736" y="1612"/>
                  </a:lnTo>
                  <a:lnTo>
                    <a:pt x="4690135" y="6438"/>
                  </a:lnTo>
                  <a:lnTo>
                    <a:pt x="4684369" y="14465"/>
                  </a:lnTo>
                  <a:lnTo>
                    <a:pt x="4682452" y="25704"/>
                  </a:lnTo>
                  <a:lnTo>
                    <a:pt x="4684369" y="36957"/>
                  </a:lnTo>
                  <a:lnTo>
                    <a:pt x="4690135" y="44996"/>
                  </a:lnTo>
                  <a:lnTo>
                    <a:pt x="4699736" y="49809"/>
                  </a:lnTo>
                  <a:lnTo>
                    <a:pt x="4713186" y="51409"/>
                  </a:lnTo>
                  <a:lnTo>
                    <a:pt x="4726267" y="49809"/>
                  </a:lnTo>
                  <a:lnTo>
                    <a:pt x="4735601" y="44996"/>
                  </a:lnTo>
                  <a:lnTo>
                    <a:pt x="4741202" y="36957"/>
                  </a:lnTo>
                  <a:lnTo>
                    <a:pt x="4743081" y="25704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48360" y="2350579"/>
              <a:ext cx="186919" cy="19502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62939" y="2350579"/>
              <a:ext cx="415747" cy="24000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05229" y="2350579"/>
              <a:ext cx="222402" cy="19502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72336" y="2350769"/>
              <a:ext cx="363855" cy="194310"/>
            </a:xfrm>
            <a:custGeom>
              <a:avLst/>
              <a:gdLst/>
              <a:ahLst/>
              <a:cxnLst/>
              <a:rect l="l" t="t" r="r" b="b"/>
              <a:pathLst>
                <a:path w="363855" h="19431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4930"/>
                  </a:lnTo>
                  <a:lnTo>
                    <a:pt x="0" y="116840"/>
                  </a:lnTo>
                  <a:lnTo>
                    <a:pt x="0" y="149860"/>
                  </a:lnTo>
                  <a:lnTo>
                    <a:pt x="0" y="194310"/>
                  </a:lnTo>
                  <a:lnTo>
                    <a:pt x="158699" y="194310"/>
                  </a:lnTo>
                  <a:lnTo>
                    <a:pt x="158699" y="149860"/>
                  </a:lnTo>
                  <a:lnTo>
                    <a:pt x="54203" y="149860"/>
                  </a:lnTo>
                  <a:lnTo>
                    <a:pt x="54203" y="116840"/>
                  </a:lnTo>
                  <a:lnTo>
                    <a:pt x="156464" y="116840"/>
                  </a:lnTo>
                  <a:lnTo>
                    <a:pt x="156464" y="74930"/>
                  </a:lnTo>
                  <a:lnTo>
                    <a:pt x="54203" y="7493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  <a:path w="363855" h="194310">
                  <a:moveTo>
                    <a:pt x="363778" y="0"/>
                  </a:moveTo>
                  <a:lnTo>
                    <a:pt x="182727" y="0"/>
                  </a:lnTo>
                  <a:lnTo>
                    <a:pt x="182727" y="45720"/>
                  </a:lnTo>
                  <a:lnTo>
                    <a:pt x="246151" y="45720"/>
                  </a:lnTo>
                  <a:lnTo>
                    <a:pt x="246151" y="194310"/>
                  </a:lnTo>
                  <a:lnTo>
                    <a:pt x="300342" y="194310"/>
                  </a:lnTo>
                  <a:lnTo>
                    <a:pt x="300342" y="45720"/>
                  </a:lnTo>
                  <a:lnTo>
                    <a:pt x="363778" y="45720"/>
                  </a:lnTo>
                  <a:lnTo>
                    <a:pt x="363778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15731" y="2347226"/>
              <a:ext cx="482803" cy="24335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30665" y="2347226"/>
              <a:ext cx="894080" cy="202565"/>
            </a:xfrm>
            <a:custGeom>
              <a:avLst/>
              <a:gdLst/>
              <a:ahLst/>
              <a:cxnLst/>
              <a:rect l="l" t="t" r="r" b="b"/>
              <a:pathLst>
                <a:path w="894079" h="202564">
                  <a:moveTo>
                    <a:pt x="410159" y="198374"/>
                  </a:moveTo>
                  <a:lnTo>
                    <a:pt x="398119" y="162331"/>
                  </a:lnTo>
                  <a:lnTo>
                    <a:pt x="385254" y="123774"/>
                  </a:lnTo>
                  <a:lnTo>
                    <a:pt x="353441" y="28498"/>
                  </a:lnTo>
                  <a:lnTo>
                    <a:pt x="345059" y="3352"/>
                  </a:lnTo>
                  <a:lnTo>
                    <a:pt x="330250" y="3352"/>
                  </a:lnTo>
                  <a:lnTo>
                    <a:pt x="330250" y="123774"/>
                  </a:lnTo>
                  <a:lnTo>
                    <a:pt x="268236" y="123774"/>
                  </a:lnTo>
                  <a:lnTo>
                    <a:pt x="280238" y="83540"/>
                  </a:lnTo>
                  <a:lnTo>
                    <a:pt x="281660" y="78257"/>
                  </a:lnTo>
                  <a:lnTo>
                    <a:pt x="285496" y="64350"/>
                  </a:lnTo>
                  <a:lnTo>
                    <a:pt x="290322" y="47180"/>
                  </a:lnTo>
                  <a:lnTo>
                    <a:pt x="292354" y="39789"/>
                  </a:lnTo>
                  <a:lnTo>
                    <a:pt x="294017" y="33566"/>
                  </a:lnTo>
                  <a:lnTo>
                    <a:pt x="295325" y="28498"/>
                  </a:lnTo>
                  <a:lnTo>
                    <a:pt x="303441" y="28498"/>
                  </a:lnTo>
                  <a:lnTo>
                    <a:pt x="312788" y="62522"/>
                  </a:lnTo>
                  <a:lnTo>
                    <a:pt x="318528" y="83540"/>
                  </a:lnTo>
                  <a:lnTo>
                    <a:pt x="330250" y="123774"/>
                  </a:lnTo>
                  <a:lnTo>
                    <a:pt x="330250" y="3352"/>
                  </a:lnTo>
                  <a:lnTo>
                    <a:pt x="253987" y="3352"/>
                  </a:lnTo>
                  <a:lnTo>
                    <a:pt x="189128" y="197612"/>
                  </a:lnTo>
                  <a:lnTo>
                    <a:pt x="112331" y="95554"/>
                  </a:lnTo>
                  <a:lnTo>
                    <a:pt x="188036" y="3352"/>
                  </a:lnTo>
                  <a:lnTo>
                    <a:pt x="127406" y="3352"/>
                  </a:lnTo>
                  <a:lnTo>
                    <a:pt x="67614" y="77114"/>
                  </a:lnTo>
                  <a:lnTo>
                    <a:pt x="54203" y="77114"/>
                  </a:lnTo>
                  <a:lnTo>
                    <a:pt x="54203" y="3352"/>
                  </a:lnTo>
                  <a:lnTo>
                    <a:pt x="0" y="3352"/>
                  </a:lnTo>
                  <a:lnTo>
                    <a:pt x="0" y="198374"/>
                  </a:lnTo>
                  <a:lnTo>
                    <a:pt x="54203" y="198374"/>
                  </a:lnTo>
                  <a:lnTo>
                    <a:pt x="54203" y="119862"/>
                  </a:lnTo>
                  <a:lnTo>
                    <a:pt x="65379" y="119862"/>
                  </a:lnTo>
                  <a:lnTo>
                    <a:pt x="124891" y="198374"/>
                  </a:lnTo>
                  <a:lnTo>
                    <a:pt x="188874" y="198374"/>
                  </a:lnTo>
                  <a:lnTo>
                    <a:pt x="189712" y="198374"/>
                  </a:lnTo>
                  <a:lnTo>
                    <a:pt x="246151" y="198374"/>
                  </a:lnTo>
                  <a:lnTo>
                    <a:pt x="256781" y="162331"/>
                  </a:lnTo>
                  <a:lnTo>
                    <a:pt x="341706" y="162331"/>
                  </a:lnTo>
                  <a:lnTo>
                    <a:pt x="352336" y="198374"/>
                  </a:lnTo>
                  <a:lnTo>
                    <a:pt x="410159" y="198374"/>
                  </a:lnTo>
                  <a:close/>
                </a:path>
                <a:path w="894079" h="202564">
                  <a:moveTo>
                    <a:pt x="606018" y="142214"/>
                  </a:moveTo>
                  <a:lnTo>
                    <a:pt x="603885" y="126072"/>
                  </a:lnTo>
                  <a:lnTo>
                    <a:pt x="597496" y="113093"/>
                  </a:lnTo>
                  <a:lnTo>
                    <a:pt x="586841" y="103301"/>
                  </a:lnTo>
                  <a:lnTo>
                    <a:pt x="571931" y="96672"/>
                  </a:lnTo>
                  <a:lnTo>
                    <a:pt x="571931" y="93878"/>
                  </a:lnTo>
                  <a:lnTo>
                    <a:pt x="600710" y="65379"/>
                  </a:lnTo>
                  <a:lnTo>
                    <a:pt x="600710" y="56438"/>
                  </a:lnTo>
                  <a:lnTo>
                    <a:pt x="595452" y="31762"/>
                  </a:lnTo>
                  <a:lnTo>
                    <a:pt x="579678" y="14122"/>
                  </a:lnTo>
                  <a:lnTo>
                    <a:pt x="553402" y="3530"/>
                  </a:lnTo>
                  <a:lnTo>
                    <a:pt x="516610" y="0"/>
                  </a:lnTo>
                  <a:lnTo>
                    <a:pt x="479145" y="3797"/>
                  </a:lnTo>
                  <a:lnTo>
                    <a:pt x="451154" y="15163"/>
                  </a:lnTo>
                  <a:lnTo>
                    <a:pt x="432625" y="34112"/>
                  </a:lnTo>
                  <a:lnTo>
                    <a:pt x="423570" y="60629"/>
                  </a:lnTo>
                  <a:lnTo>
                    <a:pt x="478332" y="60629"/>
                  </a:lnTo>
                  <a:lnTo>
                    <a:pt x="482714" y="51104"/>
                  </a:lnTo>
                  <a:lnTo>
                    <a:pt x="490550" y="44284"/>
                  </a:lnTo>
                  <a:lnTo>
                    <a:pt x="501853" y="40208"/>
                  </a:lnTo>
                  <a:lnTo>
                    <a:pt x="516610" y="38836"/>
                  </a:lnTo>
                  <a:lnTo>
                    <a:pt x="529805" y="40309"/>
                  </a:lnTo>
                  <a:lnTo>
                    <a:pt x="539242" y="44704"/>
                  </a:lnTo>
                  <a:lnTo>
                    <a:pt x="544893" y="52044"/>
                  </a:lnTo>
                  <a:lnTo>
                    <a:pt x="546785" y="62306"/>
                  </a:lnTo>
                  <a:lnTo>
                    <a:pt x="545134" y="70624"/>
                  </a:lnTo>
                  <a:lnTo>
                    <a:pt x="540219" y="76568"/>
                  </a:lnTo>
                  <a:lnTo>
                    <a:pt x="532003" y="80124"/>
                  </a:lnTo>
                  <a:lnTo>
                    <a:pt x="520522" y="81305"/>
                  </a:lnTo>
                  <a:lnTo>
                    <a:pt x="492302" y="81305"/>
                  </a:lnTo>
                  <a:lnTo>
                    <a:pt x="488950" y="118465"/>
                  </a:lnTo>
                  <a:lnTo>
                    <a:pt x="532536" y="118465"/>
                  </a:lnTo>
                  <a:lnTo>
                    <a:pt x="538645" y="119913"/>
                  </a:lnTo>
                  <a:lnTo>
                    <a:pt x="546277" y="125691"/>
                  </a:lnTo>
                  <a:lnTo>
                    <a:pt x="548182" y="130670"/>
                  </a:lnTo>
                  <a:lnTo>
                    <a:pt x="548182" y="137744"/>
                  </a:lnTo>
                  <a:lnTo>
                    <a:pt x="546201" y="147154"/>
                  </a:lnTo>
                  <a:lnTo>
                    <a:pt x="540283" y="153885"/>
                  </a:lnTo>
                  <a:lnTo>
                    <a:pt x="530415" y="157924"/>
                  </a:lnTo>
                  <a:lnTo>
                    <a:pt x="516610" y="159258"/>
                  </a:lnTo>
                  <a:lnTo>
                    <a:pt x="500240" y="157848"/>
                  </a:lnTo>
                  <a:lnTo>
                    <a:pt x="488035" y="153606"/>
                  </a:lnTo>
                  <a:lnTo>
                    <a:pt x="479983" y="146532"/>
                  </a:lnTo>
                  <a:lnTo>
                    <a:pt x="476097" y="136626"/>
                  </a:lnTo>
                  <a:lnTo>
                    <a:pt x="416864" y="136626"/>
                  </a:lnTo>
                  <a:lnTo>
                    <a:pt x="432650" y="172008"/>
                  </a:lnTo>
                  <a:lnTo>
                    <a:pt x="463994" y="194056"/>
                  </a:lnTo>
                  <a:lnTo>
                    <a:pt x="504977" y="201955"/>
                  </a:lnTo>
                  <a:lnTo>
                    <a:pt x="517169" y="202285"/>
                  </a:lnTo>
                  <a:lnTo>
                    <a:pt x="536397" y="201371"/>
                  </a:lnTo>
                  <a:lnTo>
                    <a:pt x="581850" y="187477"/>
                  </a:lnTo>
                  <a:lnTo>
                    <a:pt x="604507" y="156476"/>
                  </a:lnTo>
                  <a:lnTo>
                    <a:pt x="606018" y="142214"/>
                  </a:lnTo>
                  <a:close/>
                </a:path>
                <a:path w="894079" h="202564">
                  <a:moveTo>
                    <a:pt x="820318" y="132156"/>
                  </a:moveTo>
                  <a:lnTo>
                    <a:pt x="816483" y="108127"/>
                  </a:lnTo>
                  <a:lnTo>
                    <a:pt x="815721" y="103314"/>
                  </a:lnTo>
                  <a:lnTo>
                    <a:pt x="801941" y="82715"/>
                  </a:lnTo>
                  <a:lnTo>
                    <a:pt x="778992" y="70345"/>
                  </a:lnTo>
                  <a:lnTo>
                    <a:pt x="764730" y="68516"/>
                  </a:lnTo>
                  <a:lnTo>
                    <a:pt x="764730" y="132156"/>
                  </a:lnTo>
                  <a:lnTo>
                    <a:pt x="763206" y="142798"/>
                  </a:lnTo>
                  <a:lnTo>
                    <a:pt x="758647" y="150393"/>
                  </a:lnTo>
                  <a:lnTo>
                    <a:pt x="751039" y="154952"/>
                  </a:lnTo>
                  <a:lnTo>
                    <a:pt x="740410" y="156464"/>
                  </a:lnTo>
                  <a:lnTo>
                    <a:pt x="693750" y="156464"/>
                  </a:lnTo>
                  <a:lnTo>
                    <a:pt x="693750" y="108127"/>
                  </a:lnTo>
                  <a:lnTo>
                    <a:pt x="740410" y="108127"/>
                  </a:lnTo>
                  <a:lnTo>
                    <a:pt x="751039" y="109639"/>
                  </a:lnTo>
                  <a:lnTo>
                    <a:pt x="758634" y="114147"/>
                  </a:lnTo>
                  <a:lnTo>
                    <a:pt x="763206" y="121653"/>
                  </a:lnTo>
                  <a:lnTo>
                    <a:pt x="764730" y="132156"/>
                  </a:lnTo>
                  <a:lnTo>
                    <a:pt x="764730" y="68516"/>
                  </a:lnTo>
                  <a:lnTo>
                    <a:pt x="746848" y="66217"/>
                  </a:lnTo>
                  <a:lnTo>
                    <a:pt x="693750" y="66217"/>
                  </a:lnTo>
                  <a:lnTo>
                    <a:pt x="693750" y="3352"/>
                  </a:lnTo>
                  <a:lnTo>
                    <a:pt x="639546" y="3352"/>
                  </a:lnTo>
                  <a:lnTo>
                    <a:pt x="639546" y="198374"/>
                  </a:lnTo>
                  <a:lnTo>
                    <a:pt x="741527" y="198374"/>
                  </a:lnTo>
                  <a:lnTo>
                    <a:pt x="759993" y="197421"/>
                  </a:lnTo>
                  <a:lnTo>
                    <a:pt x="800633" y="183007"/>
                  </a:lnTo>
                  <a:lnTo>
                    <a:pt x="817016" y="156464"/>
                  </a:lnTo>
                  <a:lnTo>
                    <a:pt x="819086" y="148653"/>
                  </a:lnTo>
                  <a:lnTo>
                    <a:pt x="820318" y="132156"/>
                  </a:lnTo>
                  <a:close/>
                </a:path>
                <a:path w="894079" h="202564">
                  <a:moveTo>
                    <a:pt x="894080" y="3352"/>
                  </a:moveTo>
                  <a:lnTo>
                    <a:pt x="839317" y="3352"/>
                  </a:lnTo>
                  <a:lnTo>
                    <a:pt x="839317" y="198374"/>
                  </a:lnTo>
                  <a:lnTo>
                    <a:pt x="894080" y="198374"/>
                  </a:lnTo>
                  <a:lnTo>
                    <a:pt x="894080" y="3352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69449" y="2350579"/>
              <a:ext cx="408203" cy="195021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00563" y="2350769"/>
              <a:ext cx="191770" cy="194310"/>
            </a:xfrm>
            <a:custGeom>
              <a:avLst/>
              <a:gdLst/>
              <a:ahLst/>
              <a:cxnLst/>
              <a:rect l="l" t="t" r="r" b="b"/>
              <a:pathLst>
                <a:path w="191770" h="194310">
                  <a:moveTo>
                    <a:pt x="191389" y="0"/>
                  </a:moveTo>
                  <a:lnTo>
                    <a:pt x="137185" y="0"/>
                  </a:lnTo>
                  <a:lnTo>
                    <a:pt x="137185" y="72390"/>
                  </a:lnTo>
                  <a:lnTo>
                    <a:pt x="54203" y="7239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2390"/>
                  </a:lnTo>
                  <a:lnTo>
                    <a:pt x="0" y="119380"/>
                  </a:lnTo>
                  <a:lnTo>
                    <a:pt x="0" y="194310"/>
                  </a:lnTo>
                  <a:lnTo>
                    <a:pt x="54203" y="194310"/>
                  </a:lnTo>
                  <a:lnTo>
                    <a:pt x="54203" y="119380"/>
                  </a:lnTo>
                  <a:lnTo>
                    <a:pt x="137185" y="119380"/>
                  </a:lnTo>
                  <a:lnTo>
                    <a:pt x="137185" y="194310"/>
                  </a:lnTo>
                  <a:lnTo>
                    <a:pt x="191389" y="194310"/>
                  </a:lnTo>
                  <a:lnTo>
                    <a:pt x="191389" y="119380"/>
                  </a:lnTo>
                  <a:lnTo>
                    <a:pt x="191389" y="72390"/>
                  </a:lnTo>
                  <a:lnTo>
                    <a:pt x="19138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36656" y="2350579"/>
              <a:ext cx="195859" cy="19502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68279" y="2350579"/>
              <a:ext cx="182727" cy="195021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673" y="0"/>
            <a:ext cx="6097905" cy="4572000"/>
            <a:chOff x="-1328" y="0"/>
            <a:chExt cx="6097905" cy="4572000"/>
          </a:xfrm>
        </p:grpSpPr>
        <p:sp>
          <p:nvSpPr>
            <p:cNvPr id="3" name="object 3"/>
            <p:cNvSpPr/>
            <p:nvPr/>
          </p:nvSpPr>
          <p:spPr>
            <a:xfrm>
              <a:off x="497357" y="233159"/>
              <a:ext cx="75031" cy="1241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94791" y="258241"/>
              <a:ext cx="1685925" cy="103505"/>
            </a:xfrm>
            <a:custGeom>
              <a:avLst/>
              <a:gdLst/>
              <a:ahLst/>
              <a:cxnLst/>
              <a:rect l="l" t="t" r="r" b="b"/>
              <a:pathLst>
                <a:path w="1685925" h="103504">
                  <a:moveTo>
                    <a:pt x="38582" y="74790"/>
                  </a:moveTo>
                  <a:lnTo>
                    <a:pt x="32245" y="69342"/>
                  </a:lnTo>
                  <a:lnTo>
                    <a:pt x="19558" y="69342"/>
                  </a:lnTo>
                  <a:lnTo>
                    <a:pt x="10998" y="70370"/>
                  </a:lnTo>
                  <a:lnTo>
                    <a:pt x="4889" y="73431"/>
                  </a:lnTo>
                  <a:lnTo>
                    <a:pt x="1219" y="78549"/>
                  </a:lnTo>
                  <a:lnTo>
                    <a:pt x="0" y="85699"/>
                  </a:lnTo>
                  <a:lnTo>
                    <a:pt x="1219" y="92862"/>
                  </a:lnTo>
                  <a:lnTo>
                    <a:pt x="4889" y="97967"/>
                  </a:lnTo>
                  <a:lnTo>
                    <a:pt x="10998" y="101041"/>
                  </a:lnTo>
                  <a:lnTo>
                    <a:pt x="19558" y="102057"/>
                  </a:lnTo>
                  <a:lnTo>
                    <a:pt x="32245" y="102057"/>
                  </a:lnTo>
                  <a:lnTo>
                    <a:pt x="38582" y="96596"/>
                  </a:lnTo>
                  <a:lnTo>
                    <a:pt x="38582" y="74790"/>
                  </a:lnTo>
                  <a:close/>
                </a:path>
                <a:path w="1685925" h="103504">
                  <a:moveTo>
                    <a:pt x="781608" y="4648"/>
                  </a:moveTo>
                  <a:lnTo>
                    <a:pt x="673328" y="4648"/>
                  </a:lnTo>
                  <a:lnTo>
                    <a:pt x="673328" y="30048"/>
                  </a:lnTo>
                  <a:lnTo>
                    <a:pt x="673328" y="98628"/>
                  </a:lnTo>
                  <a:lnTo>
                    <a:pt x="705332" y="98628"/>
                  </a:lnTo>
                  <a:lnTo>
                    <a:pt x="705332" y="30048"/>
                  </a:lnTo>
                  <a:lnTo>
                    <a:pt x="749604" y="30048"/>
                  </a:lnTo>
                  <a:lnTo>
                    <a:pt x="749604" y="98628"/>
                  </a:lnTo>
                  <a:lnTo>
                    <a:pt x="781608" y="98628"/>
                  </a:lnTo>
                  <a:lnTo>
                    <a:pt x="781608" y="30048"/>
                  </a:lnTo>
                  <a:lnTo>
                    <a:pt x="781608" y="4648"/>
                  </a:lnTo>
                  <a:close/>
                </a:path>
                <a:path w="1685925" h="103504">
                  <a:moveTo>
                    <a:pt x="925461" y="51562"/>
                  </a:moveTo>
                  <a:lnTo>
                    <a:pt x="924471" y="39344"/>
                  </a:lnTo>
                  <a:lnTo>
                    <a:pt x="921524" y="28790"/>
                  </a:lnTo>
                  <a:lnTo>
                    <a:pt x="919657" y="25425"/>
                  </a:lnTo>
                  <a:lnTo>
                    <a:pt x="916609" y="19913"/>
                  </a:lnTo>
                  <a:lnTo>
                    <a:pt x="909726" y="12712"/>
                  </a:lnTo>
                  <a:lnTo>
                    <a:pt x="900988" y="7150"/>
                  </a:lnTo>
                  <a:lnTo>
                    <a:pt x="893457" y="4292"/>
                  </a:lnTo>
                  <a:lnTo>
                    <a:pt x="893457" y="42786"/>
                  </a:lnTo>
                  <a:lnTo>
                    <a:pt x="893457" y="60325"/>
                  </a:lnTo>
                  <a:lnTo>
                    <a:pt x="891260" y="66878"/>
                  </a:lnTo>
                  <a:lnTo>
                    <a:pt x="882484" y="75526"/>
                  </a:lnTo>
                  <a:lnTo>
                    <a:pt x="875017" y="77698"/>
                  </a:lnTo>
                  <a:lnTo>
                    <a:pt x="853922" y="77698"/>
                  </a:lnTo>
                  <a:lnTo>
                    <a:pt x="846455" y="75526"/>
                  </a:lnTo>
                  <a:lnTo>
                    <a:pt x="837679" y="66878"/>
                  </a:lnTo>
                  <a:lnTo>
                    <a:pt x="835482" y="60325"/>
                  </a:lnTo>
                  <a:lnTo>
                    <a:pt x="835482" y="42786"/>
                  </a:lnTo>
                  <a:lnTo>
                    <a:pt x="837679" y="36233"/>
                  </a:lnTo>
                  <a:lnTo>
                    <a:pt x="846455" y="27584"/>
                  </a:lnTo>
                  <a:lnTo>
                    <a:pt x="853922" y="25425"/>
                  </a:lnTo>
                  <a:lnTo>
                    <a:pt x="875017" y="25425"/>
                  </a:lnTo>
                  <a:lnTo>
                    <a:pt x="882484" y="27584"/>
                  </a:lnTo>
                  <a:lnTo>
                    <a:pt x="891260" y="36233"/>
                  </a:lnTo>
                  <a:lnTo>
                    <a:pt x="893457" y="42786"/>
                  </a:lnTo>
                  <a:lnTo>
                    <a:pt x="893457" y="4292"/>
                  </a:lnTo>
                  <a:lnTo>
                    <a:pt x="890536" y="3175"/>
                  </a:lnTo>
                  <a:lnTo>
                    <a:pt x="878357" y="800"/>
                  </a:lnTo>
                  <a:lnTo>
                    <a:pt x="864463" y="0"/>
                  </a:lnTo>
                  <a:lnTo>
                    <a:pt x="850557" y="800"/>
                  </a:lnTo>
                  <a:lnTo>
                    <a:pt x="812330" y="19913"/>
                  </a:lnTo>
                  <a:lnTo>
                    <a:pt x="803490" y="51562"/>
                  </a:lnTo>
                  <a:lnTo>
                    <a:pt x="804468" y="63792"/>
                  </a:lnTo>
                  <a:lnTo>
                    <a:pt x="827938" y="95973"/>
                  </a:lnTo>
                  <a:lnTo>
                    <a:pt x="864463" y="103124"/>
                  </a:lnTo>
                  <a:lnTo>
                    <a:pt x="878357" y="102336"/>
                  </a:lnTo>
                  <a:lnTo>
                    <a:pt x="916609" y="83223"/>
                  </a:lnTo>
                  <a:lnTo>
                    <a:pt x="919657" y="77698"/>
                  </a:lnTo>
                  <a:lnTo>
                    <a:pt x="921524" y="74345"/>
                  </a:lnTo>
                  <a:lnTo>
                    <a:pt x="924471" y="63792"/>
                  </a:lnTo>
                  <a:lnTo>
                    <a:pt x="925461" y="51562"/>
                  </a:lnTo>
                  <a:close/>
                </a:path>
                <a:path w="1685925" h="103504">
                  <a:moveTo>
                    <a:pt x="1048664" y="4076"/>
                  </a:moveTo>
                  <a:lnTo>
                    <a:pt x="1016660" y="4076"/>
                  </a:lnTo>
                  <a:lnTo>
                    <a:pt x="1016660" y="33248"/>
                  </a:lnTo>
                  <a:lnTo>
                    <a:pt x="1015288" y="40640"/>
                  </a:lnTo>
                  <a:lnTo>
                    <a:pt x="1011186" y="45923"/>
                  </a:lnTo>
                  <a:lnTo>
                    <a:pt x="1004354" y="49085"/>
                  </a:lnTo>
                  <a:lnTo>
                    <a:pt x="994791" y="50139"/>
                  </a:lnTo>
                  <a:lnTo>
                    <a:pt x="987323" y="50139"/>
                  </a:lnTo>
                  <a:lnTo>
                    <a:pt x="981849" y="48475"/>
                  </a:lnTo>
                  <a:lnTo>
                    <a:pt x="974852" y="41833"/>
                  </a:lnTo>
                  <a:lnTo>
                    <a:pt x="973099" y="36449"/>
                  </a:lnTo>
                  <a:lnTo>
                    <a:pt x="973099" y="4076"/>
                  </a:lnTo>
                  <a:lnTo>
                    <a:pt x="941628" y="4076"/>
                  </a:lnTo>
                  <a:lnTo>
                    <a:pt x="941628" y="28803"/>
                  </a:lnTo>
                  <a:lnTo>
                    <a:pt x="942301" y="40220"/>
                  </a:lnTo>
                  <a:lnTo>
                    <a:pt x="966762" y="72313"/>
                  </a:lnTo>
                  <a:lnTo>
                    <a:pt x="988390" y="75018"/>
                  </a:lnTo>
                  <a:lnTo>
                    <a:pt x="996950" y="74574"/>
                  </a:lnTo>
                  <a:lnTo>
                    <a:pt x="1004519" y="73202"/>
                  </a:lnTo>
                  <a:lnTo>
                    <a:pt x="1011085" y="70929"/>
                  </a:lnTo>
                  <a:lnTo>
                    <a:pt x="1016660" y="67741"/>
                  </a:lnTo>
                  <a:lnTo>
                    <a:pt x="1016660" y="99034"/>
                  </a:lnTo>
                  <a:lnTo>
                    <a:pt x="1048664" y="99034"/>
                  </a:lnTo>
                  <a:lnTo>
                    <a:pt x="1048664" y="4076"/>
                  </a:lnTo>
                  <a:close/>
                </a:path>
                <a:path w="1685925" h="103504">
                  <a:moveTo>
                    <a:pt x="1171879" y="4648"/>
                  </a:moveTo>
                  <a:lnTo>
                    <a:pt x="1066800" y="4648"/>
                  </a:lnTo>
                  <a:lnTo>
                    <a:pt x="1066800" y="30048"/>
                  </a:lnTo>
                  <a:lnTo>
                    <a:pt x="1103249" y="30048"/>
                  </a:lnTo>
                  <a:lnTo>
                    <a:pt x="1103249" y="98628"/>
                  </a:lnTo>
                  <a:lnTo>
                    <a:pt x="1135430" y="98628"/>
                  </a:lnTo>
                  <a:lnTo>
                    <a:pt x="1135430" y="30048"/>
                  </a:lnTo>
                  <a:lnTo>
                    <a:pt x="1171879" y="30048"/>
                  </a:lnTo>
                  <a:lnTo>
                    <a:pt x="1171879" y="4648"/>
                  </a:lnTo>
                  <a:close/>
                </a:path>
                <a:path w="1685925" h="103504">
                  <a:moveTo>
                    <a:pt x="1305407" y="4076"/>
                  </a:moveTo>
                  <a:lnTo>
                    <a:pt x="1252601" y="4076"/>
                  </a:lnTo>
                  <a:lnTo>
                    <a:pt x="1247876" y="16319"/>
                  </a:lnTo>
                  <a:lnTo>
                    <a:pt x="1241539" y="33655"/>
                  </a:lnTo>
                  <a:lnTo>
                    <a:pt x="1223987" y="83566"/>
                  </a:lnTo>
                  <a:lnTo>
                    <a:pt x="1221143" y="83566"/>
                  </a:lnTo>
                  <a:lnTo>
                    <a:pt x="1221143" y="4076"/>
                  </a:lnTo>
                  <a:lnTo>
                    <a:pt x="1189850" y="4076"/>
                  </a:lnTo>
                  <a:lnTo>
                    <a:pt x="1189850" y="99034"/>
                  </a:lnTo>
                  <a:lnTo>
                    <a:pt x="1242656" y="99034"/>
                  </a:lnTo>
                  <a:lnTo>
                    <a:pt x="1253540" y="69659"/>
                  </a:lnTo>
                  <a:lnTo>
                    <a:pt x="1271270" y="19558"/>
                  </a:lnTo>
                  <a:lnTo>
                    <a:pt x="1274127" y="19558"/>
                  </a:lnTo>
                  <a:lnTo>
                    <a:pt x="1274127" y="99034"/>
                  </a:lnTo>
                  <a:lnTo>
                    <a:pt x="1305407" y="99034"/>
                  </a:lnTo>
                  <a:lnTo>
                    <a:pt x="1305407" y="4076"/>
                  </a:lnTo>
                  <a:close/>
                </a:path>
                <a:path w="1685925" h="103504">
                  <a:moveTo>
                    <a:pt x="1428623" y="4648"/>
                  </a:moveTo>
                  <a:lnTo>
                    <a:pt x="1323555" y="4648"/>
                  </a:lnTo>
                  <a:lnTo>
                    <a:pt x="1323555" y="30048"/>
                  </a:lnTo>
                  <a:lnTo>
                    <a:pt x="1359992" y="30048"/>
                  </a:lnTo>
                  <a:lnTo>
                    <a:pt x="1359992" y="98628"/>
                  </a:lnTo>
                  <a:lnTo>
                    <a:pt x="1392186" y="98628"/>
                  </a:lnTo>
                  <a:lnTo>
                    <a:pt x="1392186" y="30048"/>
                  </a:lnTo>
                  <a:lnTo>
                    <a:pt x="1428623" y="30048"/>
                  </a:lnTo>
                  <a:lnTo>
                    <a:pt x="1428623" y="4648"/>
                  </a:lnTo>
                  <a:close/>
                </a:path>
                <a:path w="1685925" h="103504">
                  <a:moveTo>
                    <a:pt x="1559661" y="59016"/>
                  </a:moveTo>
                  <a:lnTo>
                    <a:pt x="1545272" y="14846"/>
                  </a:lnTo>
                  <a:lnTo>
                    <a:pt x="1527492" y="4419"/>
                  </a:lnTo>
                  <a:lnTo>
                    <a:pt x="1527492" y="40538"/>
                  </a:lnTo>
                  <a:lnTo>
                    <a:pt x="1471307" y="40538"/>
                  </a:lnTo>
                  <a:lnTo>
                    <a:pt x="1472133" y="34366"/>
                  </a:lnTo>
                  <a:lnTo>
                    <a:pt x="1474889" y="29870"/>
                  </a:lnTo>
                  <a:lnTo>
                    <a:pt x="1484249" y="24180"/>
                  </a:lnTo>
                  <a:lnTo>
                    <a:pt x="1490980" y="22745"/>
                  </a:lnTo>
                  <a:lnTo>
                    <a:pt x="1499743" y="22745"/>
                  </a:lnTo>
                  <a:lnTo>
                    <a:pt x="1511007" y="23863"/>
                  </a:lnTo>
                  <a:lnTo>
                    <a:pt x="1519389" y="27203"/>
                  </a:lnTo>
                  <a:lnTo>
                    <a:pt x="1524876" y="32766"/>
                  </a:lnTo>
                  <a:lnTo>
                    <a:pt x="1527492" y="40538"/>
                  </a:lnTo>
                  <a:lnTo>
                    <a:pt x="1527492" y="4419"/>
                  </a:lnTo>
                  <a:lnTo>
                    <a:pt x="1526501" y="3987"/>
                  </a:lnTo>
                  <a:lnTo>
                    <a:pt x="1514119" y="1270"/>
                  </a:lnTo>
                  <a:lnTo>
                    <a:pt x="1499743" y="355"/>
                  </a:lnTo>
                  <a:lnTo>
                    <a:pt x="1485861" y="1181"/>
                  </a:lnTo>
                  <a:lnTo>
                    <a:pt x="1447990" y="20828"/>
                  </a:lnTo>
                  <a:lnTo>
                    <a:pt x="1439303" y="51562"/>
                  </a:lnTo>
                  <a:lnTo>
                    <a:pt x="1439303" y="61036"/>
                  </a:lnTo>
                  <a:lnTo>
                    <a:pt x="1462265" y="95707"/>
                  </a:lnTo>
                  <a:lnTo>
                    <a:pt x="1490980" y="102768"/>
                  </a:lnTo>
                  <a:lnTo>
                    <a:pt x="1500111" y="102768"/>
                  </a:lnTo>
                  <a:lnTo>
                    <a:pt x="1540103" y="94221"/>
                  </a:lnTo>
                  <a:lnTo>
                    <a:pt x="1555381" y="79654"/>
                  </a:lnTo>
                  <a:lnTo>
                    <a:pt x="1556270" y="78232"/>
                  </a:lnTo>
                  <a:lnTo>
                    <a:pt x="1558417" y="71475"/>
                  </a:lnTo>
                  <a:lnTo>
                    <a:pt x="1526781" y="71475"/>
                  </a:lnTo>
                  <a:lnTo>
                    <a:pt x="1523720" y="75057"/>
                  </a:lnTo>
                  <a:lnTo>
                    <a:pt x="1518462" y="77609"/>
                  </a:lnTo>
                  <a:lnTo>
                    <a:pt x="1510995" y="79146"/>
                  </a:lnTo>
                  <a:lnTo>
                    <a:pt x="1501343" y="79654"/>
                  </a:lnTo>
                  <a:lnTo>
                    <a:pt x="1491157" y="79654"/>
                  </a:lnTo>
                  <a:lnTo>
                    <a:pt x="1483601" y="77965"/>
                  </a:lnTo>
                  <a:lnTo>
                    <a:pt x="1473758" y="71208"/>
                  </a:lnTo>
                  <a:lnTo>
                    <a:pt x="1471117" y="66014"/>
                  </a:lnTo>
                  <a:lnTo>
                    <a:pt x="1470774" y="59016"/>
                  </a:lnTo>
                  <a:lnTo>
                    <a:pt x="1559661" y="59016"/>
                  </a:lnTo>
                  <a:close/>
                </a:path>
                <a:path w="1685925" h="103504">
                  <a:moveTo>
                    <a:pt x="1685366" y="4076"/>
                  </a:moveTo>
                  <a:lnTo>
                    <a:pt x="1588833" y="4076"/>
                  </a:lnTo>
                  <a:lnTo>
                    <a:pt x="1588528" y="41732"/>
                  </a:lnTo>
                  <a:lnTo>
                    <a:pt x="1587703" y="58547"/>
                  </a:lnTo>
                  <a:lnTo>
                    <a:pt x="1586369" y="65303"/>
                  </a:lnTo>
                  <a:lnTo>
                    <a:pt x="1582216" y="71945"/>
                  </a:lnTo>
                  <a:lnTo>
                    <a:pt x="1578165" y="73609"/>
                  </a:lnTo>
                  <a:lnTo>
                    <a:pt x="1567497" y="73609"/>
                  </a:lnTo>
                  <a:lnTo>
                    <a:pt x="1567497" y="99923"/>
                  </a:lnTo>
                  <a:lnTo>
                    <a:pt x="1576730" y="99923"/>
                  </a:lnTo>
                  <a:lnTo>
                    <a:pt x="1586268" y="99237"/>
                  </a:lnTo>
                  <a:lnTo>
                    <a:pt x="1614449" y="61963"/>
                  </a:lnTo>
                  <a:lnTo>
                    <a:pt x="1616214" y="28803"/>
                  </a:lnTo>
                  <a:lnTo>
                    <a:pt x="1653374" y="28803"/>
                  </a:lnTo>
                  <a:lnTo>
                    <a:pt x="1653374" y="99034"/>
                  </a:lnTo>
                  <a:lnTo>
                    <a:pt x="1685366" y="99034"/>
                  </a:lnTo>
                  <a:lnTo>
                    <a:pt x="1685366" y="40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08605" y="262318"/>
              <a:ext cx="232562" cy="9495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63050" y="257708"/>
              <a:ext cx="499084" cy="10365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14408" y="258241"/>
              <a:ext cx="394182" cy="13459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30447" y="262318"/>
              <a:ext cx="231851" cy="9584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5226" y="233679"/>
              <a:ext cx="900744" cy="37010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84168" y="258241"/>
              <a:ext cx="494106" cy="1031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00143" y="258241"/>
              <a:ext cx="253898" cy="1344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5022" y="262889"/>
              <a:ext cx="109220" cy="93980"/>
            </a:xfrm>
            <a:custGeom>
              <a:avLst/>
              <a:gdLst/>
              <a:ahLst/>
              <a:cxnLst/>
              <a:rect l="l" t="t" r="r" b="b"/>
              <a:pathLst>
                <a:path w="109220" h="93979">
                  <a:moveTo>
                    <a:pt x="109004" y="0"/>
                  </a:moveTo>
                  <a:lnTo>
                    <a:pt x="77000" y="0"/>
                  </a:lnTo>
                  <a:lnTo>
                    <a:pt x="77000" y="33020"/>
                  </a:lnTo>
                  <a:lnTo>
                    <a:pt x="32004" y="3302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3020"/>
                  </a:lnTo>
                  <a:lnTo>
                    <a:pt x="0" y="59690"/>
                  </a:lnTo>
                  <a:lnTo>
                    <a:pt x="0" y="93980"/>
                  </a:lnTo>
                  <a:lnTo>
                    <a:pt x="32004" y="93980"/>
                  </a:lnTo>
                  <a:lnTo>
                    <a:pt x="32004" y="59690"/>
                  </a:lnTo>
                  <a:lnTo>
                    <a:pt x="77000" y="59690"/>
                  </a:lnTo>
                  <a:lnTo>
                    <a:pt x="77000" y="93980"/>
                  </a:lnTo>
                  <a:lnTo>
                    <a:pt x="109004" y="93980"/>
                  </a:lnTo>
                  <a:lnTo>
                    <a:pt x="109004" y="59690"/>
                  </a:lnTo>
                  <a:lnTo>
                    <a:pt x="109004" y="33020"/>
                  </a:lnTo>
                  <a:lnTo>
                    <a:pt x="109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12462" y="262318"/>
              <a:ext cx="115582" cy="9495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49190" y="262318"/>
              <a:ext cx="112204" cy="9495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4406" y="47370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9004" y="0"/>
                  </a:moveTo>
                  <a:lnTo>
                    <a:pt x="77000" y="0"/>
                  </a:lnTo>
                  <a:lnTo>
                    <a:pt x="77000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59690"/>
                  </a:lnTo>
                  <a:lnTo>
                    <a:pt x="77000" y="59690"/>
                  </a:lnTo>
                  <a:lnTo>
                    <a:pt x="77000" y="95250"/>
                  </a:lnTo>
                  <a:lnTo>
                    <a:pt x="109004" y="95250"/>
                  </a:lnTo>
                  <a:lnTo>
                    <a:pt x="109004" y="59690"/>
                  </a:lnTo>
                  <a:lnTo>
                    <a:pt x="109004" y="34290"/>
                  </a:lnTo>
                  <a:lnTo>
                    <a:pt x="109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61858" y="473455"/>
              <a:ext cx="115569" cy="9495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05876" y="431685"/>
              <a:ext cx="115569" cy="1367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93989" y="436829"/>
              <a:ext cx="244119" cy="13531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166556" y="47370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59690"/>
                  </a:lnTo>
                  <a:lnTo>
                    <a:pt x="76987" y="5969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5969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03995" y="469734"/>
              <a:ext cx="224205" cy="10241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28245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47943" y="4156045"/>
              <a:ext cx="104749" cy="28794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6203" y="1539494"/>
              <a:ext cx="4095115" cy="1242695"/>
            </a:xfrm>
            <a:custGeom>
              <a:avLst/>
              <a:gdLst/>
              <a:ahLst/>
              <a:cxnLst/>
              <a:rect l="l" t="t" r="r" b="b"/>
              <a:pathLst>
                <a:path w="4095115" h="1242695">
                  <a:moveTo>
                    <a:pt x="4094862" y="0"/>
                  </a:moveTo>
                  <a:lnTo>
                    <a:pt x="0" y="0"/>
                  </a:lnTo>
                  <a:lnTo>
                    <a:pt x="0" y="1242656"/>
                  </a:lnTo>
                  <a:lnTo>
                    <a:pt x="4094862" y="1242656"/>
                  </a:lnTo>
                  <a:lnTo>
                    <a:pt x="4094862" y="0"/>
                  </a:lnTo>
                  <a:close/>
                </a:path>
              </a:pathLst>
            </a:custGeom>
            <a:solidFill>
              <a:srgbClr val="151616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1568" y="1655826"/>
              <a:ext cx="3808095" cy="956310"/>
            </a:xfrm>
            <a:custGeom>
              <a:avLst/>
              <a:gdLst/>
              <a:ahLst/>
              <a:cxnLst/>
              <a:rect l="l" t="t" r="r" b="b"/>
              <a:pathLst>
                <a:path w="3808095" h="956310">
                  <a:moveTo>
                    <a:pt x="3789486" y="0"/>
                  </a:moveTo>
                  <a:lnTo>
                    <a:pt x="18611" y="0"/>
                  </a:lnTo>
                  <a:lnTo>
                    <a:pt x="11384" y="1467"/>
                  </a:lnTo>
                  <a:lnTo>
                    <a:pt x="5466" y="5465"/>
                  </a:lnTo>
                  <a:lnTo>
                    <a:pt x="1468" y="11385"/>
                  </a:lnTo>
                  <a:lnTo>
                    <a:pt x="0" y="18618"/>
                  </a:lnTo>
                  <a:lnTo>
                    <a:pt x="0" y="937285"/>
                  </a:lnTo>
                  <a:lnTo>
                    <a:pt x="1468" y="944510"/>
                  </a:lnTo>
                  <a:lnTo>
                    <a:pt x="5466" y="950426"/>
                  </a:lnTo>
                  <a:lnTo>
                    <a:pt x="11384" y="954423"/>
                  </a:lnTo>
                  <a:lnTo>
                    <a:pt x="18611" y="955890"/>
                  </a:lnTo>
                  <a:lnTo>
                    <a:pt x="3789486" y="955890"/>
                  </a:lnTo>
                  <a:lnTo>
                    <a:pt x="3796712" y="954423"/>
                  </a:lnTo>
                  <a:lnTo>
                    <a:pt x="3802628" y="950426"/>
                  </a:lnTo>
                  <a:lnTo>
                    <a:pt x="3806624" y="944510"/>
                  </a:lnTo>
                  <a:lnTo>
                    <a:pt x="3808092" y="937285"/>
                  </a:lnTo>
                  <a:lnTo>
                    <a:pt x="3808092" y="18618"/>
                  </a:lnTo>
                  <a:lnTo>
                    <a:pt x="3806624" y="11385"/>
                  </a:lnTo>
                  <a:lnTo>
                    <a:pt x="3802628" y="5465"/>
                  </a:lnTo>
                  <a:lnTo>
                    <a:pt x="3796712" y="1467"/>
                  </a:lnTo>
                  <a:lnTo>
                    <a:pt x="37894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31239" y="1765617"/>
              <a:ext cx="376123" cy="12236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829308" y="1796402"/>
              <a:ext cx="161226" cy="7237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40369" y="1794408"/>
              <a:ext cx="74218" cy="7635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63813" y="1796402"/>
              <a:ext cx="72237" cy="7237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257996" y="1794408"/>
              <a:ext cx="803275" cy="106045"/>
            </a:xfrm>
            <a:custGeom>
              <a:avLst/>
              <a:gdLst/>
              <a:ahLst/>
              <a:cxnLst/>
              <a:rect l="l" t="t" r="r" b="b"/>
              <a:pathLst>
                <a:path w="803275" h="106044">
                  <a:moveTo>
                    <a:pt x="77419" y="38112"/>
                  </a:moveTo>
                  <a:lnTo>
                    <a:pt x="63055" y="7480"/>
                  </a:lnTo>
                  <a:lnTo>
                    <a:pt x="61798" y="6350"/>
                  </a:lnTo>
                  <a:lnTo>
                    <a:pt x="58216" y="4356"/>
                  </a:lnTo>
                  <a:lnTo>
                    <a:pt x="58216" y="32410"/>
                  </a:lnTo>
                  <a:lnTo>
                    <a:pt x="58216" y="43700"/>
                  </a:lnTo>
                  <a:lnTo>
                    <a:pt x="56388" y="48526"/>
                  </a:lnTo>
                  <a:lnTo>
                    <a:pt x="49072" y="56642"/>
                  </a:lnTo>
                  <a:lnTo>
                    <a:pt x="44450" y="58686"/>
                  </a:lnTo>
                  <a:lnTo>
                    <a:pt x="33375" y="58686"/>
                  </a:lnTo>
                  <a:lnTo>
                    <a:pt x="28600" y="56883"/>
                  </a:lnTo>
                  <a:lnTo>
                    <a:pt x="20485" y="49669"/>
                  </a:lnTo>
                  <a:lnTo>
                    <a:pt x="18440" y="44615"/>
                  </a:lnTo>
                  <a:lnTo>
                    <a:pt x="18440" y="31610"/>
                  </a:lnTo>
                  <a:lnTo>
                    <a:pt x="20459" y="26581"/>
                  </a:lnTo>
                  <a:lnTo>
                    <a:pt x="28473" y="19469"/>
                  </a:lnTo>
                  <a:lnTo>
                    <a:pt x="33286" y="17678"/>
                  </a:lnTo>
                  <a:lnTo>
                    <a:pt x="44450" y="17678"/>
                  </a:lnTo>
                  <a:lnTo>
                    <a:pt x="49072" y="19659"/>
                  </a:lnTo>
                  <a:lnTo>
                    <a:pt x="56388" y="27597"/>
                  </a:lnTo>
                  <a:lnTo>
                    <a:pt x="58216" y="32410"/>
                  </a:lnTo>
                  <a:lnTo>
                    <a:pt x="58216" y="4356"/>
                  </a:lnTo>
                  <a:lnTo>
                    <a:pt x="55486" y="2832"/>
                  </a:lnTo>
                  <a:lnTo>
                    <a:pt x="48348" y="711"/>
                  </a:lnTo>
                  <a:lnTo>
                    <a:pt x="40386" y="0"/>
                  </a:lnTo>
                  <a:lnTo>
                    <a:pt x="31242" y="0"/>
                  </a:lnTo>
                  <a:lnTo>
                    <a:pt x="24180" y="2501"/>
                  </a:lnTo>
                  <a:lnTo>
                    <a:pt x="19202" y="7480"/>
                  </a:lnTo>
                  <a:lnTo>
                    <a:pt x="19202" y="1993"/>
                  </a:lnTo>
                  <a:lnTo>
                    <a:pt x="0" y="1993"/>
                  </a:lnTo>
                  <a:lnTo>
                    <a:pt x="0" y="105460"/>
                  </a:lnTo>
                  <a:lnTo>
                    <a:pt x="19202" y="105460"/>
                  </a:lnTo>
                  <a:lnTo>
                    <a:pt x="19202" y="68745"/>
                  </a:lnTo>
                  <a:lnTo>
                    <a:pt x="24282" y="73825"/>
                  </a:lnTo>
                  <a:lnTo>
                    <a:pt x="31343" y="76352"/>
                  </a:lnTo>
                  <a:lnTo>
                    <a:pt x="40386" y="76352"/>
                  </a:lnTo>
                  <a:lnTo>
                    <a:pt x="48348" y="75653"/>
                  </a:lnTo>
                  <a:lnTo>
                    <a:pt x="55486" y="73545"/>
                  </a:lnTo>
                  <a:lnTo>
                    <a:pt x="61798" y="70015"/>
                  </a:lnTo>
                  <a:lnTo>
                    <a:pt x="63207" y="68745"/>
                  </a:lnTo>
                  <a:lnTo>
                    <a:pt x="67284" y="65087"/>
                  </a:lnTo>
                  <a:lnTo>
                    <a:pt x="71716" y="59169"/>
                  </a:lnTo>
                  <a:lnTo>
                    <a:pt x="71958" y="58686"/>
                  </a:lnTo>
                  <a:lnTo>
                    <a:pt x="74879" y="52705"/>
                  </a:lnTo>
                  <a:lnTo>
                    <a:pt x="76784" y="45694"/>
                  </a:lnTo>
                  <a:lnTo>
                    <a:pt x="77419" y="38112"/>
                  </a:lnTo>
                  <a:close/>
                </a:path>
                <a:path w="803275" h="106044">
                  <a:moveTo>
                    <a:pt x="167182" y="37795"/>
                  </a:moveTo>
                  <a:lnTo>
                    <a:pt x="146773" y="3848"/>
                  </a:lnTo>
                  <a:lnTo>
                    <a:pt x="146773" y="30175"/>
                  </a:lnTo>
                  <a:lnTo>
                    <a:pt x="111556" y="30175"/>
                  </a:lnTo>
                  <a:lnTo>
                    <a:pt x="112166" y="26123"/>
                  </a:lnTo>
                  <a:lnTo>
                    <a:pt x="114198" y="22809"/>
                  </a:lnTo>
                  <a:lnTo>
                    <a:pt x="121107" y="17729"/>
                  </a:lnTo>
                  <a:lnTo>
                    <a:pt x="125069" y="16459"/>
                  </a:lnTo>
                  <a:lnTo>
                    <a:pt x="134112" y="16459"/>
                  </a:lnTo>
                  <a:lnTo>
                    <a:pt x="137972" y="17703"/>
                  </a:lnTo>
                  <a:lnTo>
                    <a:pt x="144272" y="22694"/>
                  </a:lnTo>
                  <a:lnTo>
                    <a:pt x="146151" y="26009"/>
                  </a:lnTo>
                  <a:lnTo>
                    <a:pt x="146773" y="30175"/>
                  </a:lnTo>
                  <a:lnTo>
                    <a:pt x="146773" y="3848"/>
                  </a:lnTo>
                  <a:lnTo>
                    <a:pt x="144627" y="2705"/>
                  </a:lnTo>
                  <a:lnTo>
                    <a:pt x="137464" y="685"/>
                  </a:lnTo>
                  <a:lnTo>
                    <a:pt x="129540" y="0"/>
                  </a:lnTo>
                  <a:lnTo>
                    <a:pt x="121526" y="685"/>
                  </a:lnTo>
                  <a:lnTo>
                    <a:pt x="91808" y="30302"/>
                  </a:lnTo>
                  <a:lnTo>
                    <a:pt x="91135" y="38112"/>
                  </a:lnTo>
                  <a:lnTo>
                    <a:pt x="91821" y="45999"/>
                  </a:lnTo>
                  <a:lnTo>
                    <a:pt x="122212" y="75679"/>
                  </a:lnTo>
                  <a:lnTo>
                    <a:pt x="130314" y="76352"/>
                  </a:lnTo>
                  <a:lnTo>
                    <a:pt x="138226" y="76352"/>
                  </a:lnTo>
                  <a:lnTo>
                    <a:pt x="145440" y="74206"/>
                  </a:lnTo>
                  <a:lnTo>
                    <a:pt x="158445" y="65570"/>
                  </a:lnTo>
                  <a:lnTo>
                    <a:pt x="163118" y="59740"/>
                  </a:lnTo>
                  <a:lnTo>
                    <a:pt x="163525" y="58686"/>
                  </a:lnTo>
                  <a:lnTo>
                    <a:pt x="165963" y="52425"/>
                  </a:lnTo>
                  <a:lnTo>
                    <a:pt x="145237" y="52425"/>
                  </a:lnTo>
                  <a:lnTo>
                    <a:pt x="141884" y="56591"/>
                  </a:lnTo>
                  <a:lnTo>
                    <a:pt x="136906" y="58686"/>
                  </a:lnTo>
                  <a:lnTo>
                    <a:pt x="125526" y="58686"/>
                  </a:lnTo>
                  <a:lnTo>
                    <a:pt x="121386" y="57404"/>
                  </a:lnTo>
                  <a:lnTo>
                    <a:pt x="114376" y="52324"/>
                  </a:lnTo>
                  <a:lnTo>
                    <a:pt x="112115" y="48869"/>
                  </a:lnTo>
                  <a:lnTo>
                    <a:pt x="111099" y="44513"/>
                  </a:lnTo>
                  <a:lnTo>
                    <a:pt x="166878" y="44513"/>
                  </a:lnTo>
                  <a:lnTo>
                    <a:pt x="167081" y="43383"/>
                  </a:lnTo>
                  <a:lnTo>
                    <a:pt x="167182" y="37795"/>
                  </a:lnTo>
                  <a:close/>
                </a:path>
                <a:path w="803275" h="106044">
                  <a:moveTo>
                    <a:pt x="269748" y="57607"/>
                  </a:moveTo>
                  <a:lnTo>
                    <a:pt x="257556" y="57607"/>
                  </a:lnTo>
                  <a:lnTo>
                    <a:pt x="257556" y="18745"/>
                  </a:lnTo>
                  <a:lnTo>
                    <a:pt x="257556" y="1993"/>
                  </a:lnTo>
                  <a:lnTo>
                    <a:pt x="238353" y="1993"/>
                  </a:lnTo>
                  <a:lnTo>
                    <a:pt x="238353" y="18745"/>
                  </a:lnTo>
                  <a:lnTo>
                    <a:pt x="238353" y="57607"/>
                  </a:lnTo>
                  <a:lnTo>
                    <a:pt x="210159" y="57607"/>
                  </a:lnTo>
                  <a:lnTo>
                    <a:pt x="211950" y="52527"/>
                  </a:lnTo>
                  <a:lnTo>
                    <a:pt x="213233" y="46570"/>
                  </a:lnTo>
                  <a:lnTo>
                    <a:pt x="214007" y="39725"/>
                  </a:lnTo>
                  <a:lnTo>
                    <a:pt x="214261" y="32169"/>
                  </a:lnTo>
                  <a:lnTo>
                    <a:pt x="214274" y="18745"/>
                  </a:lnTo>
                  <a:lnTo>
                    <a:pt x="238353" y="18745"/>
                  </a:lnTo>
                  <a:lnTo>
                    <a:pt x="238353" y="1993"/>
                  </a:lnTo>
                  <a:lnTo>
                    <a:pt x="195072" y="1993"/>
                  </a:lnTo>
                  <a:lnTo>
                    <a:pt x="195072" y="32169"/>
                  </a:lnTo>
                  <a:lnTo>
                    <a:pt x="194652" y="40398"/>
                  </a:lnTo>
                  <a:lnTo>
                    <a:pt x="193395" y="47371"/>
                  </a:lnTo>
                  <a:lnTo>
                    <a:pt x="191300" y="53111"/>
                  </a:lnTo>
                  <a:lnTo>
                    <a:pt x="188366" y="57607"/>
                  </a:lnTo>
                  <a:lnTo>
                    <a:pt x="178612" y="57607"/>
                  </a:lnTo>
                  <a:lnTo>
                    <a:pt x="178612" y="93573"/>
                  </a:lnTo>
                  <a:lnTo>
                    <a:pt x="196748" y="93573"/>
                  </a:lnTo>
                  <a:lnTo>
                    <a:pt x="196748" y="74371"/>
                  </a:lnTo>
                  <a:lnTo>
                    <a:pt x="251612" y="74371"/>
                  </a:lnTo>
                  <a:lnTo>
                    <a:pt x="251612" y="93573"/>
                  </a:lnTo>
                  <a:lnTo>
                    <a:pt x="269748" y="93573"/>
                  </a:lnTo>
                  <a:lnTo>
                    <a:pt x="269748" y="74371"/>
                  </a:lnTo>
                  <a:lnTo>
                    <a:pt x="269748" y="57607"/>
                  </a:lnTo>
                  <a:close/>
                </a:path>
                <a:path w="803275" h="106044">
                  <a:moveTo>
                    <a:pt x="358444" y="1993"/>
                  </a:moveTo>
                  <a:lnTo>
                    <a:pt x="286207" y="1993"/>
                  </a:lnTo>
                  <a:lnTo>
                    <a:pt x="286207" y="74371"/>
                  </a:lnTo>
                  <a:lnTo>
                    <a:pt x="305409" y="74371"/>
                  </a:lnTo>
                  <a:lnTo>
                    <a:pt x="305409" y="18745"/>
                  </a:lnTo>
                  <a:lnTo>
                    <a:pt x="339242" y="18745"/>
                  </a:lnTo>
                  <a:lnTo>
                    <a:pt x="339242" y="74371"/>
                  </a:lnTo>
                  <a:lnTo>
                    <a:pt x="358444" y="74371"/>
                  </a:lnTo>
                  <a:lnTo>
                    <a:pt x="358444" y="1993"/>
                  </a:lnTo>
                  <a:close/>
                </a:path>
                <a:path w="803275" h="106044">
                  <a:moveTo>
                    <a:pt x="454914" y="38252"/>
                  </a:moveTo>
                  <a:lnTo>
                    <a:pt x="435711" y="5105"/>
                  </a:lnTo>
                  <a:lnTo>
                    <a:pt x="435711" y="32270"/>
                  </a:lnTo>
                  <a:lnTo>
                    <a:pt x="435711" y="44246"/>
                  </a:lnTo>
                  <a:lnTo>
                    <a:pt x="433806" y="49161"/>
                  </a:lnTo>
                  <a:lnTo>
                    <a:pt x="426186" y="56781"/>
                  </a:lnTo>
                  <a:lnTo>
                    <a:pt x="421386" y="58686"/>
                  </a:lnTo>
                  <a:lnTo>
                    <a:pt x="409803" y="58686"/>
                  </a:lnTo>
                  <a:lnTo>
                    <a:pt x="405003" y="56781"/>
                  </a:lnTo>
                  <a:lnTo>
                    <a:pt x="397383" y="49161"/>
                  </a:lnTo>
                  <a:lnTo>
                    <a:pt x="395478" y="44246"/>
                  </a:lnTo>
                  <a:lnTo>
                    <a:pt x="395478" y="32270"/>
                  </a:lnTo>
                  <a:lnTo>
                    <a:pt x="397383" y="27330"/>
                  </a:lnTo>
                  <a:lnTo>
                    <a:pt x="405003" y="19608"/>
                  </a:lnTo>
                  <a:lnTo>
                    <a:pt x="409803" y="17678"/>
                  </a:lnTo>
                  <a:lnTo>
                    <a:pt x="421386" y="17678"/>
                  </a:lnTo>
                  <a:lnTo>
                    <a:pt x="426186" y="19608"/>
                  </a:lnTo>
                  <a:lnTo>
                    <a:pt x="433806" y="27330"/>
                  </a:lnTo>
                  <a:lnTo>
                    <a:pt x="435711" y="32270"/>
                  </a:lnTo>
                  <a:lnTo>
                    <a:pt x="435711" y="5105"/>
                  </a:lnTo>
                  <a:lnTo>
                    <a:pt x="431076" y="2730"/>
                  </a:lnTo>
                  <a:lnTo>
                    <a:pt x="423684" y="685"/>
                  </a:lnTo>
                  <a:lnTo>
                    <a:pt x="415594" y="0"/>
                  </a:lnTo>
                  <a:lnTo>
                    <a:pt x="407492" y="685"/>
                  </a:lnTo>
                  <a:lnTo>
                    <a:pt x="376974" y="30378"/>
                  </a:lnTo>
                  <a:lnTo>
                    <a:pt x="376275" y="38252"/>
                  </a:lnTo>
                  <a:lnTo>
                    <a:pt x="376974" y="46075"/>
                  </a:lnTo>
                  <a:lnTo>
                    <a:pt x="407492" y="75679"/>
                  </a:lnTo>
                  <a:lnTo>
                    <a:pt x="415594" y="76352"/>
                  </a:lnTo>
                  <a:lnTo>
                    <a:pt x="423684" y="75679"/>
                  </a:lnTo>
                  <a:lnTo>
                    <a:pt x="454202" y="46075"/>
                  </a:lnTo>
                  <a:lnTo>
                    <a:pt x="454914" y="38252"/>
                  </a:lnTo>
                  <a:close/>
                </a:path>
                <a:path w="803275" h="106044">
                  <a:moveTo>
                    <a:pt x="539953" y="1993"/>
                  </a:moveTo>
                  <a:lnTo>
                    <a:pt x="520750" y="1993"/>
                  </a:lnTo>
                  <a:lnTo>
                    <a:pt x="520750" y="33083"/>
                  </a:lnTo>
                  <a:lnTo>
                    <a:pt x="515670" y="34188"/>
                  </a:lnTo>
                  <a:lnTo>
                    <a:pt x="510235" y="34747"/>
                  </a:lnTo>
                  <a:lnTo>
                    <a:pt x="498856" y="34747"/>
                  </a:lnTo>
                  <a:lnTo>
                    <a:pt x="494817" y="33858"/>
                  </a:lnTo>
                  <a:lnTo>
                    <a:pt x="489839" y="30314"/>
                  </a:lnTo>
                  <a:lnTo>
                    <a:pt x="488594" y="27330"/>
                  </a:lnTo>
                  <a:lnTo>
                    <a:pt x="488594" y="1993"/>
                  </a:lnTo>
                  <a:lnTo>
                    <a:pt x="469392" y="1993"/>
                  </a:lnTo>
                  <a:lnTo>
                    <a:pt x="469392" y="35471"/>
                  </a:lnTo>
                  <a:lnTo>
                    <a:pt x="472236" y="42011"/>
                  </a:lnTo>
                  <a:lnTo>
                    <a:pt x="503529" y="52425"/>
                  </a:lnTo>
                  <a:lnTo>
                    <a:pt x="508508" y="52425"/>
                  </a:lnTo>
                  <a:lnTo>
                    <a:pt x="514248" y="51930"/>
                  </a:lnTo>
                  <a:lnTo>
                    <a:pt x="520750" y="50914"/>
                  </a:lnTo>
                  <a:lnTo>
                    <a:pt x="520750" y="74371"/>
                  </a:lnTo>
                  <a:lnTo>
                    <a:pt x="539953" y="74371"/>
                  </a:lnTo>
                  <a:lnTo>
                    <a:pt x="539953" y="1993"/>
                  </a:lnTo>
                  <a:close/>
                </a:path>
                <a:path w="803275" h="106044">
                  <a:moveTo>
                    <a:pt x="626973" y="1993"/>
                  </a:moveTo>
                  <a:lnTo>
                    <a:pt x="553669" y="1993"/>
                  </a:lnTo>
                  <a:lnTo>
                    <a:pt x="553669" y="18745"/>
                  </a:lnTo>
                  <a:lnTo>
                    <a:pt x="580644" y="18745"/>
                  </a:lnTo>
                  <a:lnTo>
                    <a:pt x="580644" y="74371"/>
                  </a:lnTo>
                  <a:lnTo>
                    <a:pt x="599846" y="74371"/>
                  </a:lnTo>
                  <a:lnTo>
                    <a:pt x="599846" y="18745"/>
                  </a:lnTo>
                  <a:lnTo>
                    <a:pt x="626973" y="18745"/>
                  </a:lnTo>
                  <a:lnTo>
                    <a:pt x="626973" y="1993"/>
                  </a:lnTo>
                  <a:close/>
                </a:path>
                <a:path w="803275" h="106044">
                  <a:moveTo>
                    <a:pt x="711555" y="37795"/>
                  </a:moveTo>
                  <a:lnTo>
                    <a:pt x="691134" y="3835"/>
                  </a:lnTo>
                  <a:lnTo>
                    <a:pt x="691134" y="30175"/>
                  </a:lnTo>
                  <a:lnTo>
                    <a:pt x="655929" y="30175"/>
                  </a:lnTo>
                  <a:lnTo>
                    <a:pt x="656539" y="26123"/>
                  </a:lnTo>
                  <a:lnTo>
                    <a:pt x="658571" y="22809"/>
                  </a:lnTo>
                  <a:lnTo>
                    <a:pt x="665480" y="17729"/>
                  </a:lnTo>
                  <a:lnTo>
                    <a:pt x="669442" y="16459"/>
                  </a:lnTo>
                  <a:lnTo>
                    <a:pt x="678484" y="16459"/>
                  </a:lnTo>
                  <a:lnTo>
                    <a:pt x="682345" y="17703"/>
                  </a:lnTo>
                  <a:lnTo>
                    <a:pt x="688644" y="22694"/>
                  </a:lnTo>
                  <a:lnTo>
                    <a:pt x="690524" y="26009"/>
                  </a:lnTo>
                  <a:lnTo>
                    <a:pt x="691134" y="30175"/>
                  </a:lnTo>
                  <a:lnTo>
                    <a:pt x="691134" y="3835"/>
                  </a:lnTo>
                  <a:lnTo>
                    <a:pt x="689000" y="2705"/>
                  </a:lnTo>
                  <a:lnTo>
                    <a:pt x="681837" y="685"/>
                  </a:lnTo>
                  <a:lnTo>
                    <a:pt x="673912" y="0"/>
                  </a:lnTo>
                  <a:lnTo>
                    <a:pt x="665899" y="685"/>
                  </a:lnTo>
                  <a:lnTo>
                    <a:pt x="636181" y="30302"/>
                  </a:lnTo>
                  <a:lnTo>
                    <a:pt x="635508" y="38112"/>
                  </a:lnTo>
                  <a:lnTo>
                    <a:pt x="636193" y="45999"/>
                  </a:lnTo>
                  <a:lnTo>
                    <a:pt x="666572" y="75679"/>
                  </a:lnTo>
                  <a:lnTo>
                    <a:pt x="674674" y="76352"/>
                  </a:lnTo>
                  <a:lnTo>
                    <a:pt x="682599" y="76352"/>
                  </a:lnTo>
                  <a:lnTo>
                    <a:pt x="689813" y="74206"/>
                  </a:lnTo>
                  <a:lnTo>
                    <a:pt x="702818" y="65570"/>
                  </a:lnTo>
                  <a:lnTo>
                    <a:pt x="707491" y="59740"/>
                  </a:lnTo>
                  <a:lnTo>
                    <a:pt x="707898" y="58686"/>
                  </a:lnTo>
                  <a:lnTo>
                    <a:pt x="710336" y="52425"/>
                  </a:lnTo>
                  <a:lnTo>
                    <a:pt x="689610" y="52425"/>
                  </a:lnTo>
                  <a:lnTo>
                    <a:pt x="686257" y="56591"/>
                  </a:lnTo>
                  <a:lnTo>
                    <a:pt x="681278" y="58686"/>
                  </a:lnTo>
                  <a:lnTo>
                    <a:pt x="669899" y="58686"/>
                  </a:lnTo>
                  <a:lnTo>
                    <a:pt x="665759" y="57404"/>
                  </a:lnTo>
                  <a:lnTo>
                    <a:pt x="658749" y="52324"/>
                  </a:lnTo>
                  <a:lnTo>
                    <a:pt x="656488" y="48869"/>
                  </a:lnTo>
                  <a:lnTo>
                    <a:pt x="655472" y="44513"/>
                  </a:lnTo>
                  <a:lnTo>
                    <a:pt x="711250" y="44513"/>
                  </a:lnTo>
                  <a:lnTo>
                    <a:pt x="711454" y="43383"/>
                  </a:lnTo>
                  <a:lnTo>
                    <a:pt x="711555" y="37795"/>
                  </a:lnTo>
                  <a:close/>
                </a:path>
                <a:path w="803275" h="106044">
                  <a:moveTo>
                    <a:pt x="802690" y="1993"/>
                  </a:moveTo>
                  <a:lnTo>
                    <a:pt x="783488" y="1993"/>
                  </a:lnTo>
                  <a:lnTo>
                    <a:pt x="783488" y="29413"/>
                  </a:lnTo>
                  <a:lnTo>
                    <a:pt x="748588" y="29413"/>
                  </a:lnTo>
                  <a:lnTo>
                    <a:pt x="748588" y="1993"/>
                  </a:lnTo>
                  <a:lnTo>
                    <a:pt x="729386" y="1993"/>
                  </a:lnTo>
                  <a:lnTo>
                    <a:pt x="729386" y="74371"/>
                  </a:lnTo>
                  <a:lnTo>
                    <a:pt x="748588" y="74371"/>
                  </a:lnTo>
                  <a:lnTo>
                    <a:pt x="748588" y="46177"/>
                  </a:lnTo>
                  <a:lnTo>
                    <a:pt x="783488" y="46177"/>
                  </a:lnTo>
                  <a:lnTo>
                    <a:pt x="783488" y="74371"/>
                  </a:lnTo>
                  <a:lnTo>
                    <a:pt x="802690" y="74371"/>
                  </a:lnTo>
                  <a:lnTo>
                    <a:pt x="802690" y="1993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82632" y="1794408"/>
              <a:ext cx="277368" cy="7635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0159" y="1237170"/>
              <a:ext cx="3537165" cy="25694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61576" y="2079879"/>
              <a:ext cx="3468370" cy="162560"/>
            </a:xfrm>
            <a:custGeom>
              <a:avLst/>
              <a:gdLst/>
              <a:ahLst/>
              <a:cxnLst/>
              <a:rect l="l" t="t" r="r" b="b"/>
              <a:pathLst>
                <a:path w="3468370" h="162560">
                  <a:moveTo>
                    <a:pt x="3468082" y="0"/>
                  </a:moveTo>
                  <a:lnTo>
                    <a:pt x="0" y="0"/>
                  </a:lnTo>
                  <a:lnTo>
                    <a:pt x="0" y="162090"/>
                  </a:lnTo>
                  <a:lnTo>
                    <a:pt x="3468082" y="162090"/>
                  </a:lnTo>
                  <a:lnTo>
                    <a:pt x="3468082" y="0"/>
                  </a:lnTo>
                  <a:close/>
                </a:path>
              </a:pathLst>
            </a:custGeom>
            <a:solidFill>
              <a:srgbClr val="21365F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77426" y="1968779"/>
              <a:ext cx="1199984" cy="228384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580474" y="2267267"/>
              <a:ext cx="1327073" cy="20767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1568" y="1905749"/>
              <a:ext cx="3468370" cy="589915"/>
            </a:xfrm>
            <a:custGeom>
              <a:avLst/>
              <a:gdLst/>
              <a:ahLst/>
              <a:cxnLst/>
              <a:rect l="l" t="t" r="r" b="b"/>
              <a:pathLst>
                <a:path w="3468370" h="589914">
                  <a:moveTo>
                    <a:pt x="3468090" y="336219"/>
                  </a:moveTo>
                  <a:lnTo>
                    <a:pt x="0" y="336219"/>
                  </a:lnTo>
                  <a:lnTo>
                    <a:pt x="0" y="589800"/>
                  </a:lnTo>
                  <a:lnTo>
                    <a:pt x="3468090" y="589800"/>
                  </a:lnTo>
                  <a:lnTo>
                    <a:pt x="3468090" y="336219"/>
                  </a:lnTo>
                  <a:close/>
                </a:path>
                <a:path w="3468370" h="589914">
                  <a:moveTo>
                    <a:pt x="3468090" y="0"/>
                  </a:moveTo>
                  <a:lnTo>
                    <a:pt x="0" y="0"/>
                  </a:lnTo>
                  <a:lnTo>
                    <a:pt x="0" y="174129"/>
                  </a:lnTo>
                  <a:lnTo>
                    <a:pt x="3468090" y="174129"/>
                  </a:lnTo>
                  <a:lnTo>
                    <a:pt x="3468090" y="0"/>
                  </a:lnTo>
                  <a:close/>
                </a:path>
              </a:pathLst>
            </a:custGeom>
            <a:solidFill>
              <a:srgbClr val="21365F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4442" y="2815323"/>
              <a:ext cx="4887202" cy="148628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16432" y="1968779"/>
              <a:ext cx="1383068" cy="228384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19480" y="2267267"/>
              <a:ext cx="1013460" cy="69215"/>
            </a:xfrm>
            <a:custGeom>
              <a:avLst/>
              <a:gdLst/>
              <a:ahLst/>
              <a:cxnLst/>
              <a:rect l="l" t="t" r="r" b="b"/>
              <a:pathLst>
                <a:path w="1013460" h="69214">
                  <a:moveTo>
                    <a:pt x="43992" y="1320"/>
                  </a:moveTo>
                  <a:lnTo>
                    <a:pt x="0" y="1320"/>
                  </a:lnTo>
                  <a:lnTo>
                    <a:pt x="0" y="48056"/>
                  </a:lnTo>
                  <a:lnTo>
                    <a:pt x="8737" y="48056"/>
                  </a:lnTo>
                  <a:lnTo>
                    <a:pt x="8737" y="9055"/>
                  </a:lnTo>
                  <a:lnTo>
                    <a:pt x="35255" y="9055"/>
                  </a:lnTo>
                  <a:lnTo>
                    <a:pt x="35255" y="48056"/>
                  </a:lnTo>
                  <a:lnTo>
                    <a:pt x="43992" y="48056"/>
                  </a:lnTo>
                  <a:lnTo>
                    <a:pt x="43992" y="1320"/>
                  </a:lnTo>
                  <a:close/>
                </a:path>
                <a:path w="1013460" h="69214">
                  <a:moveTo>
                    <a:pt x="108407" y="17856"/>
                  </a:moveTo>
                  <a:lnTo>
                    <a:pt x="106299" y="12026"/>
                  </a:lnTo>
                  <a:lnTo>
                    <a:pt x="102908" y="8140"/>
                  </a:lnTo>
                  <a:lnTo>
                    <a:pt x="101384" y="6400"/>
                  </a:lnTo>
                  <a:lnTo>
                    <a:pt x="99669" y="4445"/>
                  </a:lnTo>
                  <a:lnTo>
                    <a:pt x="99669" y="20091"/>
                  </a:lnTo>
                  <a:lnTo>
                    <a:pt x="99669" y="29298"/>
                  </a:lnTo>
                  <a:lnTo>
                    <a:pt x="98221" y="33210"/>
                  </a:lnTo>
                  <a:lnTo>
                    <a:pt x="92468" y="39649"/>
                  </a:lnTo>
                  <a:lnTo>
                    <a:pt x="88823" y="41249"/>
                  </a:lnTo>
                  <a:lnTo>
                    <a:pt x="80086" y="41249"/>
                  </a:lnTo>
                  <a:lnTo>
                    <a:pt x="76377" y="39814"/>
                  </a:lnTo>
                  <a:lnTo>
                    <a:pt x="70218" y="34061"/>
                  </a:lnTo>
                  <a:lnTo>
                    <a:pt x="68681" y="29972"/>
                  </a:lnTo>
                  <a:lnTo>
                    <a:pt x="68681" y="19405"/>
                  </a:lnTo>
                  <a:lnTo>
                    <a:pt x="70218" y="15328"/>
                  </a:lnTo>
                  <a:lnTo>
                    <a:pt x="76377" y="9575"/>
                  </a:lnTo>
                  <a:lnTo>
                    <a:pt x="80086" y="8140"/>
                  </a:lnTo>
                  <a:lnTo>
                    <a:pt x="88823" y="8140"/>
                  </a:lnTo>
                  <a:lnTo>
                    <a:pt x="92468" y="9740"/>
                  </a:lnTo>
                  <a:lnTo>
                    <a:pt x="98221" y="16179"/>
                  </a:lnTo>
                  <a:lnTo>
                    <a:pt x="99669" y="20091"/>
                  </a:lnTo>
                  <a:lnTo>
                    <a:pt x="99669" y="4445"/>
                  </a:lnTo>
                  <a:lnTo>
                    <a:pt x="97904" y="2413"/>
                  </a:lnTo>
                  <a:lnTo>
                    <a:pt x="92113" y="0"/>
                  </a:lnTo>
                  <a:lnTo>
                    <a:pt x="78092" y="0"/>
                  </a:lnTo>
                  <a:lnTo>
                    <a:pt x="72847" y="2146"/>
                  </a:lnTo>
                  <a:lnTo>
                    <a:pt x="68986" y="6400"/>
                  </a:lnTo>
                  <a:lnTo>
                    <a:pt x="68986" y="1320"/>
                  </a:lnTo>
                  <a:lnTo>
                    <a:pt x="60248" y="1320"/>
                  </a:lnTo>
                  <a:lnTo>
                    <a:pt x="60248" y="68783"/>
                  </a:lnTo>
                  <a:lnTo>
                    <a:pt x="68986" y="68783"/>
                  </a:lnTo>
                  <a:lnTo>
                    <a:pt x="68986" y="42976"/>
                  </a:lnTo>
                  <a:lnTo>
                    <a:pt x="72847" y="47244"/>
                  </a:lnTo>
                  <a:lnTo>
                    <a:pt x="78092" y="49377"/>
                  </a:lnTo>
                  <a:lnTo>
                    <a:pt x="92113" y="49377"/>
                  </a:lnTo>
                  <a:lnTo>
                    <a:pt x="97904" y="46977"/>
                  </a:lnTo>
                  <a:lnTo>
                    <a:pt x="101396" y="42976"/>
                  </a:lnTo>
                  <a:lnTo>
                    <a:pt x="102908" y="41249"/>
                  </a:lnTo>
                  <a:lnTo>
                    <a:pt x="106299" y="37363"/>
                  </a:lnTo>
                  <a:lnTo>
                    <a:pt x="108407" y="31534"/>
                  </a:lnTo>
                  <a:lnTo>
                    <a:pt x="108407" y="17856"/>
                  </a:lnTo>
                  <a:close/>
                </a:path>
                <a:path w="1013460" h="69214">
                  <a:moveTo>
                    <a:pt x="165506" y="17310"/>
                  </a:moveTo>
                  <a:lnTo>
                    <a:pt x="163322" y="11607"/>
                  </a:lnTo>
                  <a:lnTo>
                    <a:pt x="160058" y="8140"/>
                  </a:lnTo>
                  <a:lnTo>
                    <a:pt x="156362" y="4216"/>
                  </a:lnTo>
                  <a:lnTo>
                    <a:pt x="156362" y="20320"/>
                  </a:lnTo>
                  <a:lnTo>
                    <a:pt x="127711" y="20320"/>
                  </a:lnTo>
                  <a:lnTo>
                    <a:pt x="128244" y="16598"/>
                  </a:lnTo>
                  <a:lnTo>
                    <a:pt x="129857" y="13639"/>
                  </a:lnTo>
                  <a:lnTo>
                    <a:pt x="135204" y="9232"/>
                  </a:lnTo>
                  <a:lnTo>
                    <a:pt x="138544" y="8140"/>
                  </a:lnTo>
                  <a:lnTo>
                    <a:pt x="146329" y="8140"/>
                  </a:lnTo>
                  <a:lnTo>
                    <a:pt x="149453" y="9232"/>
                  </a:lnTo>
                  <a:lnTo>
                    <a:pt x="154317" y="13639"/>
                  </a:lnTo>
                  <a:lnTo>
                    <a:pt x="155816" y="16598"/>
                  </a:lnTo>
                  <a:lnTo>
                    <a:pt x="156362" y="20320"/>
                  </a:lnTo>
                  <a:lnTo>
                    <a:pt x="156362" y="4216"/>
                  </a:lnTo>
                  <a:lnTo>
                    <a:pt x="154584" y="2324"/>
                  </a:lnTo>
                  <a:lnTo>
                    <a:pt x="149110" y="0"/>
                  </a:lnTo>
                  <a:lnTo>
                    <a:pt x="135559" y="0"/>
                  </a:lnTo>
                  <a:lnTo>
                    <a:pt x="129819" y="2336"/>
                  </a:lnTo>
                  <a:lnTo>
                    <a:pt x="120815" y="11684"/>
                  </a:lnTo>
                  <a:lnTo>
                    <a:pt x="118656" y="17310"/>
                  </a:lnTo>
                  <a:lnTo>
                    <a:pt x="118567" y="31800"/>
                  </a:lnTo>
                  <a:lnTo>
                    <a:pt x="120878" y="37693"/>
                  </a:lnTo>
                  <a:lnTo>
                    <a:pt x="130162" y="47040"/>
                  </a:lnTo>
                  <a:lnTo>
                    <a:pt x="136004" y="49377"/>
                  </a:lnTo>
                  <a:lnTo>
                    <a:pt x="148196" y="49377"/>
                  </a:lnTo>
                  <a:lnTo>
                    <a:pt x="152717" y="48094"/>
                  </a:lnTo>
                  <a:lnTo>
                    <a:pt x="160502" y="42951"/>
                  </a:lnTo>
                  <a:lnTo>
                    <a:pt x="161836" y="41249"/>
                  </a:lnTo>
                  <a:lnTo>
                    <a:pt x="163271" y="39420"/>
                  </a:lnTo>
                  <a:lnTo>
                    <a:pt x="164884" y="34950"/>
                  </a:lnTo>
                  <a:lnTo>
                    <a:pt x="155448" y="34950"/>
                  </a:lnTo>
                  <a:lnTo>
                    <a:pt x="152996" y="39154"/>
                  </a:lnTo>
                  <a:lnTo>
                    <a:pt x="148869" y="41249"/>
                  </a:lnTo>
                  <a:lnTo>
                    <a:pt x="139052" y="41249"/>
                  </a:lnTo>
                  <a:lnTo>
                    <a:pt x="135610" y="40005"/>
                  </a:lnTo>
                  <a:lnTo>
                    <a:pt x="129857" y="34988"/>
                  </a:lnTo>
                  <a:lnTo>
                    <a:pt x="128143" y="31775"/>
                  </a:lnTo>
                  <a:lnTo>
                    <a:pt x="127609" y="27940"/>
                  </a:lnTo>
                  <a:lnTo>
                    <a:pt x="165290" y="27940"/>
                  </a:lnTo>
                  <a:lnTo>
                    <a:pt x="165430" y="27330"/>
                  </a:lnTo>
                  <a:lnTo>
                    <a:pt x="165506" y="20320"/>
                  </a:lnTo>
                  <a:lnTo>
                    <a:pt x="165506" y="17310"/>
                  </a:lnTo>
                  <a:close/>
                </a:path>
                <a:path w="1013460" h="69214">
                  <a:moveTo>
                    <a:pt x="229298" y="40335"/>
                  </a:moveTo>
                  <a:lnTo>
                    <a:pt x="221691" y="40335"/>
                  </a:lnTo>
                  <a:lnTo>
                    <a:pt x="221691" y="9055"/>
                  </a:lnTo>
                  <a:lnTo>
                    <a:pt x="221691" y="1320"/>
                  </a:lnTo>
                  <a:lnTo>
                    <a:pt x="212953" y="1320"/>
                  </a:lnTo>
                  <a:lnTo>
                    <a:pt x="212953" y="9055"/>
                  </a:lnTo>
                  <a:lnTo>
                    <a:pt x="212953" y="40335"/>
                  </a:lnTo>
                  <a:lnTo>
                    <a:pt x="188569" y="40335"/>
                  </a:lnTo>
                  <a:lnTo>
                    <a:pt x="191274" y="35941"/>
                  </a:lnTo>
                  <a:lnTo>
                    <a:pt x="192633" y="29362"/>
                  </a:lnTo>
                  <a:lnTo>
                    <a:pt x="192633" y="9055"/>
                  </a:lnTo>
                  <a:lnTo>
                    <a:pt x="212953" y="9055"/>
                  </a:lnTo>
                  <a:lnTo>
                    <a:pt x="212953" y="1320"/>
                  </a:lnTo>
                  <a:lnTo>
                    <a:pt x="183896" y="1320"/>
                  </a:lnTo>
                  <a:lnTo>
                    <a:pt x="183896" y="30213"/>
                  </a:lnTo>
                  <a:lnTo>
                    <a:pt x="181965" y="36753"/>
                  </a:lnTo>
                  <a:lnTo>
                    <a:pt x="178092" y="40335"/>
                  </a:lnTo>
                  <a:lnTo>
                    <a:pt x="172605" y="40335"/>
                  </a:lnTo>
                  <a:lnTo>
                    <a:pt x="172605" y="60858"/>
                  </a:lnTo>
                  <a:lnTo>
                    <a:pt x="181356" y="60858"/>
                  </a:lnTo>
                  <a:lnTo>
                    <a:pt x="181356" y="48056"/>
                  </a:lnTo>
                  <a:lnTo>
                    <a:pt x="220573" y="48056"/>
                  </a:lnTo>
                  <a:lnTo>
                    <a:pt x="220573" y="60858"/>
                  </a:lnTo>
                  <a:lnTo>
                    <a:pt x="229298" y="60858"/>
                  </a:lnTo>
                  <a:lnTo>
                    <a:pt x="229298" y="48056"/>
                  </a:lnTo>
                  <a:lnTo>
                    <a:pt x="229298" y="40335"/>
                  </a:lnTo>
                  <a:close/>
                </a:path>
                <a:path w="1013460" h="69214">
                  <a:moveTo>
                    <a:pt x="285496" y="1320"/>
                  </a:moveTo>
                  <a:lnTo>
                    <a:pt x="241503" y="1320"/>
                  </a:lnTo>
                  <a:lnTo>
                    <a:pt x="241503" y="48056"/>
                  </a:lnTo>
                  <a:lnTo>
                    <a:pt x="250240" y="48056"/>
                  </a:lnTo>
                  <a:lnTo>
                    <a:pt x="250240" y="9055"/>
                  </a:lnTo>
                  <a:lnTo>
                    <a:pt x="276758" y="9055"/>
                  </a:lnTo>
                  <a:lnTo>
                    <a:pt x="276758" y="48056"/>
                  </a:lnTo>
                  <a:lnTo>
                    <a:pt x="285496" y="48056"/>
                  </a:lnTo>
                  <a:lnTo>
                    <a:pt x="285496" y="1320"/>
                  </a:lnTo>
                  <a:close/>
                </a:path>
                <a:path w="1013460" h="69214">
                  <a:moveTo>
                    <a:pt x="347675" y="17653"/>
                  </a:moveTo>
                  <a:lnTo>
                    <a:pt x="345338" y="11772"/>
                  </a:lnTo>
                  <a:lnTo>
                    <a:pt x="341718" y="8140"/>
                  </a:lnTo>
                  <a:lnTo>
                    <a:pt x="338937" y="5346"/>
                  </a:lnTo>
                  <a:lnTo>
                    <a:pt x="338937" y="19951"/>
                  </a:lnTo>
                  <a:lnTo>
                    <a:pt x="338937" y="29362"/>
                  </a:lnTo>
                  <a:lnTo>
                    <a:pt x="337439" y="33299"/>
                  </a:lnTo>
                  <a:lnTo>
                    <a:pt x="331482" y="39662"/>
                  </a:lnTo>
                  <a:lnTo>
                    <a:pt x="327723" y="41249"/>
                  </a:lnTo>
                  <a:lnTo>
                    <a:pt x="318643" y="41249"/>
                  </a:lnTo>
                  <a:lnTo>
                    <a:pt x="314883" y="39662"/>
                  </a:lnTo>
                  <a:lnTo>
                    <a:pt x="308927" y="33299"/>
                  </a:lnTo>
                  <a:lnTo>
                    <a:pt x="307441" y="29362"/>
                  </a:lnTo>
                  <a:lnTo>
                    <a:pt x="307441" y="19951"/>
                  </a:lnTo>
                  <a:lnTo>
                    <a:pt x="308902" y="16002"/>
                  </a:lnTo>
                  <a:lnTo>
                    <a:pt x="314794" y="9702"/>
                  </a:lnTo>
                  <a:lnTo>
                    <a:pt x="318579" y="8140"/>
                  </a:lnTo>
                  <a:lnTo>
                    <a:pt x="327787" y="8140"/>
                  </a:lnTo>
                  <a:lnTo>
                    <a:pt x="331571" y="9702"/>
                  </a:lnTo>
                  <a:lnTo>
                    <a:pt x="337464" y="16002"/>
                  </a:lnTo>
                  <a:lnTo>
                    <a:pt x="338937" y="19951"/>
                  </a:lnTo>
                  <a:lnTo>
                    <a:pt x="338937" y="5346"/>
                  </a:lnTo>
                  <a:lnTo>
                    <a:pt x="335991" y="2362"/>
                  </a:lnTo>
                  <a:lnTo>
                    <a:pt x="330161" y="0"/>
                  </a:lnTo>
                  <a:lnTo>
                    <a:pt x="316141" y="0"/>
                  </a:lnTo>
                  <a:lnTo>
                    <a:pt x="310299" y="2362"/>
                  </a:lnTo>
                  <a:lnTo>
                    <a:pt x="301015" y="11772"/>
                  </a:lnTo>
                  <a:lnTo>
                    <a:pt x="298704" y="17653"/>
                  </a:lnTo>
                  <a:lnTo>
                    <a:pt x="298704" y="31737"/>
                  </a:lnTo>
                  <a:lnTo>
                    <a:pt x="301015" y="37617"/>
                  </a:lnTo>
                  <a:lnTo>
                    <a:pt x="310299" y="47028"/>
                  </a:lnTo>
                  <a:lnTo>
                    <a:pt x="316141" y="49377"/>
                  </a:lnTo>
                  <a:lnTo>
                    <a:pt x="330161" y="49377"/>
                  </a:lnTo>
                  <a:lnTo>
                    <a:pt x="335991" y="47028"/>
                  </a:lnTo>
                  <a:lnTo>
                    <a:pt x="341718" y="41249"/>
                  </a:lnTo>
                  <a:lnTo>
                    <a:pt x="345338" y="37617"/>
                  </a:lnTo>
                  <a:lnTo>
                    <a:pt x="347675" y="31737"/>
                  </a:lnTo>
                  <a:lnTo>
                    <a:pt x="347675" y="17653"/>
                  </a:lnTo>
                  <a:close/>
                </a:path>
                <a:path w="1013460" h="69214">
                  <a:moveTo>
                    <a:pt x="401624" y="1320"/>
                  </a:moveTo>
                  <a:lnTo>
                    <a:pt x="392887" y="1320"/>
                  </a:lnTo>
                  <a:lnTo>
                    <a:pt x="392887" y="22656"/>
                  </a:lnTo>
                  <a:lnTo>
                    <a:pt x="387261" y="23545"/>
                  </a:lnTo>
                  <a:lnTo>
                    <a:pt x="382651" y="23977"/>
                  </a:lnTo>
                  <a:lnTo>
                    <a:pt x="374662" y="23977"/>
                  </a:lnTo>
                  <a:lnTo>
                    <a:pt x="371563" y="23355"/>
                  </a:lnTo>
                  <a:lnTo>
                    <a:pt x="367969" y="20853"/>
                  </a:lnTo>
                  <a:lnTo>
                    <a:pt x="367068" y="18694"/>
                  </a:lnTo>
                  <a:lnTo>
                    <a:pt x="367068" y="1320"/>
                  </a:lnTo>
                  <a:lnTo>
                    <a:pt x="358330" y="1320"/>
                  </a:lnTo>
                  <a:lnTo>
                    <a:pt x="358330" y="16459"/>
                  </a:lnTo>
                  <a:lnTo>
                    <a:pt x="359651" y="23317"/>
                  </a:lnTo>
                  <a:lnTo>
                    <a:pt x="363588" y="28206"/>
                  </a:lnTo>
                  <a:lnTo>
                    <a:pt x="370166" y="31140"/>
                  </a:lnTo>
                  <a:lnTo>
                    <a:pt x="379361" y="32105"/>
                  </a:lnTo>
                  <a:lnTo>
                    <a:pt x="384251" y="32105"/>
                  </a:lnTo>
                  <a:lnTo>
                    <a:pt x="388747" y="31673"/>
                  </a:lnTo>
                  <a:lnTo>
                    <a:pt x="392887" y="30784"/>
                  </a:lnTo>
                  <a:lnTo>
                    <a:pt x="392887" y="48056"/>
                  </a:lnTo>
                  <a:lnTo>
                    <a:pt x="401624" y="48056"/>
                  </a:lnTo>
                  <a:lnTo>
                    <a:pt x="401624" y="1320"/>
                  </a:lnTo>
                  <a:close/>
                </a:path>
                <a:path w="1013460" h="69214">
                  <a:moveTo>
                    <a:pt x="456692" y="1320"/>
                  </a:moveTo>
                  <a:lnTo>
                    <a:pt x="411772" y="1320"/>
                  </a:lnTo>
                  <a:lnTo>
                    <a:pt x="411772" y="9055"/>
                  </a:lnTo>
                  <a:lnTo>
                    <a:pt x="429869" y="9055"/>
                  </a:lnTo>
                  <a:lnTo>
                    <a:pt x="429869" y="48056"/>
                  </a:lnTo>
                  <a:lnTo>
                    <a:pt x="438607" y="48056"/>
                  </a:lnTo>
                  <a:lnTo>
                    <a:pt x="438607" y="9055"/>
                  </a:lnTo>
                  <a:lnTo>
                    <a:pt x="456692" y="9055"/>
                  </a:lnTo>
                  <a:lnTo>
                    <a:pt x="456692" y="1320"/>
                  </a:lnTo>
                  <a:close/>
                </a:path>
                <a:path w="1013460" h="69214">
                  <a:moveTo>
                    <a:pt x="511657" y="1320"/>
                  </a:moveTo>
                  <a:lnTo>
                    <a:pt x="502920" y="1320"/>
                  </a:lnTo>
                  <a:lnTo>
                    <a:pt x="475589" y="35356"/>
                  </a:lnTo>
                  <a:lnTo>
                    <a:pt x="475589" y="1320"/>
                  </a:lnTo>
                  <a:lnTo>
                    <a:pt x="466852" y="1320"/>
                  </a:lnTo>
                  <a:lnTo>
                    <a:pt x="466852" y="48056"/>
                  </a:lnTo>
                  <a:lnTo>
                    <a:pt x="475589" y="48056"/>
                  </a:lnTo>
                  <a:lnTo>
                    <a:pt x="502920" y="14033"/>
                  </a:lnTo>
                  <a:lnTo>
                    <a:pt x="502920" y="48056"/>
                  </a:lnTo>
                  <a:lnTo>
                    <a:pt x="511657" y="48056"/>
                  </a:lnTo>
                  <a:lnTo>
                    <a:pt x="511657" y="1320"/>
                  </a:lnTo>
                  <a:close/>
                </a:path>
                <a:path w="1013460" h="69214">
                  <a:moveTo>
                    <a:pt x="566724" y="1320"/>
                  </a:moveTo>
                  <a:lnTo>
                    <a:pt x="521804" y="1320"/>
                  </a:lnTo>
                  <a:lnTo>
                    <a:pt x="521804" y="9055"/>
                  </a:lnTo>
                  <a:lnTo>
                    <a:pt x="539889" y="9055"/>
                  </a:lnTo>
                  <a:lnTo>
                    <a:pt x="539889" y="48056"/>
                  </a:lnTo>
                  <a:lnTo>
                    <a:pt x="548627" y="48056"/>
                  </a:lnTo>
                  <a:lnTo>
                    <a:pt x="548627" y="9055"/>
                  </a:lnTo>
                  <a:lnTo>
                    <a:pt x="566724" y="9055"/>
                  </a:lnTo>
                  <a:lnTo>
                    <a:pt x="566724" y="1320"/>
                  </a:lnTo>
                  <a:close/>
                </a:path>
                <a:path w="1013460" h="69214">
                  <a:moveTo>
                    <a:pt x="619963" y="17310"/>
                  </a:moveTo>
                  <a:lnTo>
                    <a:pt x="617778" y="11607"/>
                  </a:lnTo>
                  <a:lnTo>
                    <a:pt x="614514" y="8140"/>
                  </a:lnTo>
                  <a:lnTo>
                    <a:pt x="610819" y="4216"/>
                  </a:lnTo>
                  <a:lnTo>
                    <a:pt x="610819" y="20320"/>
                  </a:lnTo>
                  <a:lnTo>
                    <a:pt x="582168" y="20320"/>
                  </a:lnTo>
                  <a:lnTo>
                    <a:pt x="582714" y="16598"/>
                  </a:lnTo>
                  <a:lnTo>
                    <a:pt x="584314" y="13639"/>
                  </a:lnTo>
                  <a:lnTo>
                    <a:pt x="589661" y="9232"/>
                  </a:lnTo>
                  <a:lnTo>
                    <a:pt x="593001" y="8140"/>
                  </a:lnTo>
                  <a:lnTo>
                    <a:pt x="600786" y="8140"/>
                  </a:lnTo>
                  <a:lnTo>
                    <a:pt x="603910" y="9232"/>
                  </a:lnTo>
                  <a:lnTo>
                    <a:pt x="608787" y="13639"/>
                  </a:lnTo>
                  <a:lnTo>
                    <a:pt x="610273" y="16598"/>
                  </a:lnTo>
                  <a:lnTo>
                    <a:pt x="610819" y="20320"/>
                  </a:lnTo>
                  <a:lnTo>
                    <a:pt x="610819" y="4216"/>
                  </a:lnTo>
                  <a:lnTo>
                    <a:pt x="609041" y="2324"/>
                  </a:lnTo>
                  <a:lnTo>
                    <a:pt x="603567" y="0"/>
                  </a:lnTo>
                  <a:lnTo>
                    <a:pt x="590016" y="0"/>
                  </a:lnTo>
                  <a:lnTo>
                    <a:pt x="584276" y="2336"/>
                  </a:lnTo>
                  <a:lnTo>
                    <a:pt x="575271" y="11684"/>
                  </a:lnTo>
                  <a:lnTo>
                    <a:pt x="573112" y="17310"/>
                  </a:lnTo>
                  <a:lnTo>
                    <a:pt x="573024" y="31800"/>
                  </a:lnTo>
                  <a:lnTo>
                    <a:pt x="575348" y="37693"/>
                  </a:lnTo>
                  <a:lnTo>
                    <a:pt x="584619" y="47040"/>
                  </a:lnTo>
                  <a:lnTo>
                    <a:pt x="590461" y="49377"/>
                  </a:lnTo>
                  <a:lnTo>
                    <a:pt x="602653" y="49377"/>
                  </a:lnTo>
                  <a:lnTo>
                    <a:pt x="607174" y="48094"/>
                  </a:lnTo>
                  <a:lnTo>
                    <a:pt x="614959" y="42951"/>
                  </a:lnTo>
                  <a:lnTo>
                    <a:pt x="616292" y="41249"/>
                  </a:lnTo>
                  <a:lnTo>
                    <a:pt x="617728" y="39420"/>
                  </a:lnTo>
                  <a:lnTo>
                    <a:pt x="619353" y="34950"/>
                  </a:lnTo>
                  <a:lnTo>
                    <a:pt x="609904" y="34950"/>
                  </a:lnTo>
                  <a:lnTo>
                    <a:pt x="607466" y="39154"/>
                  </a:lnTo>
                  <a:lnTo>
                    <a:pt x="603338" y="41249"/>
                  </a:lnTo>
                  <a:lnTo>
                    <a:pt x="593509" y="41249"/>
                  </a:lnTo>
                  <a:lnTo>
                    <a:pt x="590080" y="40005"/>
                  </a:lnTo>
                  <a:lnTo>
                    <a:pt x="584314" y="34988"/>
                  </a:lnTo>
                  <a:lnTo>
                    <a:pt x="582587" y="31775"/>
                  </a:lnTo>
                  <a:lnTo>
                    <a:pt x="582066" y="27940"/>
                  </a:lnTo>
                  <a:lnTo>
                    <a:pt x="619760" y="27940"/>
                  </a:lnTo>
                  <a:lnTo>
                    <a:pt x="619887" y="27330"/>
                  </a:lnTo>
                  <a:lnTo>
                    <a:pt x="619963" y="20320"/>
                  </a:lnTo>
                  <a:lnTo>
                    <a:pt x="619963" y="17310"/>
                  </a:lnTo>
                  <a:close/>
                </a:path>
                <a:path w="1013460" h="69214">
                  <a:moveTo>
                    <a:pt x="675132" y="1320"/>
                  </a:moveTo>
                  <a:lnTo>
                    <a:pt x="637743" y="1320"/>
                  </a:lnTo>
                  <a:lnTo>
                    <a:pt x="637743" y="21132"/>
                  </a:lnTo>
                  <a:lnTo>
                    <a:pt x="637400" y="29260"/>
                  </a:lnTo>
                  <a:lnTo>
                    <a:pt x="636066" y="35496"/>
                  </a:lnTo>
                  <a:lnTo>
                    <a:pt x="635165" y="37122"/>
                  </a:lnTo>
                  <a:lnTo>
                    <a:pt x="632599" y="39293"/>
                  </a:lnTo>
                  <a:lnTo>
                    <a:pt x="630936" y="39827"/>
                  </a:lnTo>
                  <a:lnTo>
                    <a:pt x="627075" y="39827"/>
                  </a:lnTo>
                  <a:lnTo>
                    <a:pt x="627075" y="48056"/>
                  </a:lnTo>
                  <a:lnTo>
                    <a:pt x="633006" y="48056"/>
                  </a:lnTo>
                  <a:lnTo>
                    <a:pt x="635533" y="47472"/>
                  </a:lnTo>
                  <a:lnTo>
                    <a:pt x="646480" y="9055"/>
                  </a:lnTo>
                  <a:lnTo>
                    <a:pt x="666394" y="9055"/>
                  </a:lnTo>
                  <a:lnTo>
                    <a:pt x="666394" y="48056"/>
                  </a:lnTo>
                  <a:lnTo>
                    <a:pt x="675132" y="48056"/>
                  </a:lnTo>
                  <a:lnTo>
                    <a:pt x="675132" y="1320"/>
                  </a:lnTo>
                  <a:close/>
                </a:path>
                <a:path w="1013460" h="69214">
                  <a:moveTo>
                    <a:pt x="733958" y="27876"/>
                  </a:moveTo>
                  <a:lnTo>
                    <a:pt x="732586" y="24485"/>
                  </a:lnTo>
                  <a:lnTo>
                    <a:pt x="732459" y="24142"/>
                  </a:lnTo>
                  <a:lnTo>
                    <a:pt x="726503" y="18237"/>
                  </a:lnTo>
                  <a:lnTo>
                    <a:pt x="725220" y="17818"/>
                  </a:lnTo>
                  <a:lnTo>
                    <a:pt x="725220" y="29845"/>
                  </a:lnTo>
                  <a:lnTo>
                    <a:pt x="725220" y="34988"/>
                  </a:lnTo>
                  <a:lnTo>
                    <a:pt x="724420" y="36957"/>
                  </a:lnTo>
                  <a:lnTo>
                    <a:pt x="721233" y="39662"/>
                  </a:lnTo>
                  <a:lnTo>
                    <a:pt x="718985" y="40335"/>
                  </a:lnTo>
                  <a:lnTo>
                    <a:pt x="700125" y="40335"/>
                  </a:lnTo>
                  <a:lnTo>
                    <a:pt x="700125" y="24485"/>
                  </a:lnTo>
                  <a:lnTo>
                    <a:pt x="718985" y="24485"/>
                  </a:lnTo>
                  <a:lnTo>
                    <a:pt x="721233" y="25171"/>
                  </a:lnTo>
                  <a:lnTo>
                    <a:pt x="724420" y="27876"/>
                  </a:lnTo>
                  <a:lnTo>
                    <a:pt x="725220" y="29845"/>
                  </a:lnTo>
                  <a:lnTo>
                    <a:pt x="725220" y="17818"/>
                  </a:lnTo>
                  <a:lnTo>
                    <a:pt x="722134" y="16776"/>
                  </a:lnTo>
                  <a:lnTo>
                    <a:pt x="700125" y="16776"/>
                  </a:lnTo>
                  <a:lnTo>
                    <a:pt x="700125" y="1320"/>
                  </a:lnTo>
                  <a:lnTo>
                    <a:pt x="691388" y="1320"/>
                  </a:lnTo>
                  <a:lnTo>
                    <a:pt x="691388" y="48056"/>
                  </a:lnTo>
                  <a:lnTo>
                    <a:pt x="722134" y="48056"/>
                  </a:lnTo>
                  <a:lnTo>
                    <a:pt x="726503" y="46583"/>
                  </a:lnTo>
                  <a:lnTo>
                    <a:pt x="732459" y="40690"/>
                  </a:lnTo>
                  <a:lnTo>
                    <a:pt x="732599" y="40335"/>
                  </a:lnTo>
                  <a:lnTo>
                    <a:pt x="733958" y="36957"/>
                  </a:lnTo>
                  <a:lnTo>
                    <a:pt x="733958" y="27876"/>
                  </a:lnTo>
                  <a:close/>
                </a:path>
                <a:path w="1013460" h="69214">
                  <a:moveTo>
                    <a:pt x="789940" y="1320"/>
                  </a:moveTo>
                  <a:lnTo>
                    <a:pt x="781202" y="1320"/>
                  </a:lnTo>
                  <a:lnTo>
                    <a:pt x="781202" y="20624"/>
                  </a:lnTo>
                  <a:lnTo>
                    <a:pt x="753872" y="20624"/>
                  </a:lnTo>
                  <a:lnTo>
                    <a:pt x="753872" y="1320"/>
                  </a:lnTo>
                  <a:lnTo>
                    <a:pt x="745134" y="1320"/>
                  </a:lnTo>
                  <a:lnTo>
                    <a:pt x="745134" y="48056"/>
                  </a:lnTo>
                  <a:lnTo>
                    <a:pt x="753872" y="48056"/>
                  </a:lnTo>
                  <a:lnTo>
                    <a:pt x="753872" y="28346"/>
                  </a:lnTo>
                  <a:lnTo>
                    <a:pt x="781202" y="28346"/>
                  </a:lnTo>
                  <a:lnTo>
                    <a:pt x="781202" y="48056"/>
                  </a:lnTo>
                  <a:lnTo>
                    <a:pt x="789940" y="48056"/>
                  </a:lnTo>
                  <a:lnTo>
                    <a:pt x="789940" y="1320"/>
                  </a:lnTo>
                  <a:close/>
                </a:path>
                <a:path w="1013460" h="69214">
                  <a:moveTo>
                    <a:pt x="852106" y="17653"/>
                  </a:moveTo>
                  <a:lnTo>
                    <a:pt x="849769" y="11772"/>
                  </a:lnTo>
                  <a:lnTo>
                    <a:pt x="846162" y="8140"/>
                  </a:lnTo>
                  <a:lnTo>
                    <a:pt x="843368" y="5334"/>
                  </a:lnTo>
                  <a:lnTo>
                    <a:pt x="843368" y="19951"/>
                  </a:lnTo>
                  <a:lnTo>
                    <a:pt x="843368" y="29362"/>
                  </a:lnTo>
                  <a:lnTo>
                    <a:pt x="841883" y="33299"/>
                  </a:lnTo>
                  <a:lnTo>
                    <a:pt x="835926" y="39662"/>
                  </a:lnTo>
                  <a:lnTo>
                    <a:pt x="832167" y="41249"/>
                  </a:lnTo>
                  <a:lnTo>
                    <a:pt x="823087" y="41249"/>
                  </a:lnTo>
                  <a:lnTo>
                    <a:pt x="819327" y="39662"/>
                  </a:lnTo>
                  <a:lnTo>
                    <a:pt x="813371" y="33299"/>
                  </a:lnTo>
                  <a:lnTo>
                    <a:pt x="811872" y="29362"/>
                  </a:lnTo>
                  <a:lnTo>
                    <a:pt x="811872" y="19951"/>
                  </a:lnTo>
                  <a:lnTo>
                    <a:pt x="813346" y="16002"/>
                  </a:lnTo>
                  <a:lnTo>
                    <a:pt x="819238" y="9702"/>
                  </a:lnTo>
                  <a:lnTo>
                    <a:pt x="823023" y="8140"/>
                  </a:lnTo>
                  <a:lnTo>
                    <a:pt x="832231" y="8140"/>
                  </a:lnTo>
                  <a:lnTo>
                    <a:pt x="836002" y="9702"/>
                  </a:lnTo>
                  <a:lnTo>
                    <a:pt x="841895" y="16002"/>
                  </a:lnTo>
                  <a:lnTo>
                    <a:pt x="843368" y="19951"/>
                  </a:lnTo>
                  <a:lnTo>
                    <a:pt x="843368" y="5334"/>
                  </a:lnTo>
                  <a:lnTo>
                    <a:pt x="840435" y="2362"/>
                  </a:lnTo>
                  <a:lnTo>
                    <a:pt x="834605" y="0"/>
                  </a:lnTo>
                  <a:lnTo>
                    <a:pt x="820585" y="0"/>
                  </a:lnTo>
                  <a:lnTo>
                    <a:pt x="814743" y="2362"/>
                  </a:lnTo>
                  <a:lnTo>
                    <a:pt x="805459" y="11772"/>
                  </a:lnTo>
                  <a:lnTo>
                    <a:pt x="803135" y="17653"/>
                  </a:lnTo>
                  <a:lnTo>
                    <a:pt x="803135" y="31737"/>
                  </a:lnTo>
                  <a:lnTo>
                    <a:pt x="805459" y="37617"/>
                  </a:lnTo>
                  <a:lnTo>
                    <a:pt x="814743" y="47028"/>
                  </a:lnTo>
                  <a:lnTo>
                    <a:pt x="820585" y="49377"/>
                  </a:lnTo>
                  <a:lnTo>
                    <a:pt x="834605" y="49377"/>
                  </a:lnTo>
                  <a:lnTo>
                    <a:pt x="840435" y="47028"/>
                  </a:lnTo>
                  <a:lnTo>
                    <a:pt x="846162" y="41249"/>
                  </a:lnTo>
                  <a:lnTo>
                    <a:pt x="849769" y="37617"/>
                  </a:lnTo>
                  <a:lnTo>
                    <a:pt x="852106" y="31737"/>
                  </a:lnTo>
                  <a:lnTo>
                    <a:pt x="852106" y="17653"/>
                  </a:lnTo>
                  <a:close/>
                </a:path>
                <a:path w="1013460" h="69214">
                  <a:moveTo>
                    <a:pt x="908697" y="14947"/>
                  </a:moveTo>
                  <a:lnTo>
                    <a:pt x="907008" y="10337"/>
                  </a:lnTo>
                  <a:lnTo>
                    <a:pt x="904201" y="6692"/>
                  </a:lnTo>
                  <a:lnTo>
                    <a:pt x="896340" y="1346"/>
                  </a:lnTo>
                  <a:lnTo>
                    <a:pt x="891794" y="0"/>
                  </a:lnTo>
                  <a:lnTo>
                    <a:pt x="879741" y="0"/>
                  </a:lnTo>
                  <a:lnTo>
                    <a:pt x="873950" y="2362"/>
                  </a:lnTo>
                  <a:lnTo>
                    <a:pt x="864603" y="11772"/>
                  </a:lnTo>
                  <a:lnTo>
                    <a:pt x="862266" y="17653"/>
                  </a:lnTo>
                  <a:lnTo>
                    <a:pt x="862266" y="31737"/>
                  </a:lnTo>
                  <a:lnTo>
                    <a:pt x="864603" y="37617"/>
                  </a:lnTo>
                  <a:lnTo>
                    <a:pt x="873950" y="47028"/>
                  </a:lnTo>
                  <a:lnTo>
                    <a:pt x="879741" y="49377"/>
                  </a:lnTo>
                  <a:lnTo>
                    <a:pt x="891794" y="49377"/>
                  </a:lnTo>
                  <a:lnTo>
                    <a:pt x="896340" y="48044"/>
                  </a:lnTo>
                  <a:lnTo>
                    <a:pt x="904201" y="42697"/>
                  </a:lnTo>
                  <a:lnTo>
                    <a:pt x="907008" y="39052"/>
                  </a:lnTo>
                  <a:lnTo>
                    <a:pt x="908697" y="34442"/>
                  </a:lnTo>
                  <a:lnTo>
                    <a:pt x="899147" y="34442"/>
                  </a:lnTo>
                  <a:lnTo>
                    <a:pt x="896505" y="38989"/>
                  </a:lnTo>
                  <a:lnTo>
                    <a:pt x="892340" y="41249"/>
                  </a:lnTo>
                  <a:lnTo>
                    <a:pt x="882116" y="41249"/>
                  </a:lnTo>
                  <a:lnTo>
                    <a:pt x="878370" y="39674"/>
                  </a:lnTo>
                  <a:lnTo>
                    <a:pt x="872477" y="33375"/>
                  </a:lnTo>
                  <a:lnTo>
                    <a:pt x="871004" y="29438"/>
                  </a:lnTo>
                  <a:lnTo>
                    <a:pt x="871004" y="19951"/>
                  </a:lnTo>
                  <a:lnTo>
                    <a:pt x="872477" y="16002"/>
                  </a:lnTo>
                  <a:lnTo>
                    <a:pt x="878370" y="9702"/>
                  </a:lnTo>
                  <a:lnTo>
                    <a:pt x="882116" y="8140"/>
                  </a:lnTo>
                  <a:lnTo>
                    <a:pt x="892340" y="8140"/>
                  </a:lnTo>
                  <a:lnTo>
                    <a:pt x="896505" y="10401"/>
                  </a:lnTo>
                  <a:lnTo>
                    <a:pt x="899147" y="14947"/>
                  </a:lnTo>
                  <a:lnTo>
                    <a:pt x="908697" y="14947"/>
                  </a:lnTo>
                  <a:close/>
                </a:path>
                <a:path w="1013460" h="69214">
                  <a:moveTo>
                    <a:pt x="960208" y="1320"/>
                  </a:moveTo>
                  <a:lnTo>
                    <a:pt x="915301" y="1320"/>
                  </a:lnTo>
                  <a:lnTo>
                    <a:pt x="915301" y="9055"/>
                  </a:lnTo>
                  <a:lnTo>
                    <a:pt x="933373" y="9055"/>
                  </a:lnTo>
                  <a:lnTo>
                    <a:pt x="933373" y="48056"/>
                  </a:lnTo>
                  <a:lnTo>
                    <a:pt x="942124" y="48056"/>
                  </a:lnTo>
                  <a:lnTo>
                    <a:pt x="942124" y="9055"/>
                  </a:lnTo>
                  <a:lnTo>
                    <a:pt x="960208" y="9055"/>
                  </a:lnTo>
                  <a:lnTo>
                    <a:pt x="960208" y="1320"/>
                  </a:lnTo>
                  <a:close/>
                </a:path>
                <a:path w="1013460" h="69214">
                  <a:moveTo>
                    <a:pt x="1012939" y="27876"/>
                  </a:moveTo>
                  <a:lnTo>
                    <a:pt x="1011580" y="24485"/>
                  </a:lnTo>
                  <a:lnTo>
                    <a:pt x="1011453" y="24142"/>
                  </a:lnTo>
                  <a:lnTo>
                    <a:pt x="1005497" y="18237"/>
                  </a:lnTo>
                  <a:lnTo>
                    <a:pt x="1004201" y="17805"/>
                  </a:lnTo>
                  <a:lnTo>
                    <a:pt x="1004201" y="29845"/>
                  </a:lnTo>
                  <a:lnTo>
                    <a:pt x="1004201" y="34988"/>
                  </a:lnTo>
                  <a:lnTo>
                    <a:pt x="1003414" y="36957"/>
                  </a:lnTo>
                  <a:lnTo>
                    <a:pt x="1000226" y="39662"/>
                  </a:lnTo>
                  <a:lnTo>
                    <a:pt x="997978" y="40335"/>
                  </a:lnTo>
                  <a:lnTo>
                    <a:pt x="979106" y="40335"/>
                  </a:lnTo>
                  <a:lnTo>
                    <a:pt x="979106" y="24485"/>
                  </a:lnTo>
                  <a:lnTo>
                    <a:pt x="997978" y="24485"/>
                  </a:lnTo>
                  <a:lnTo>
                    <a:pt x="1000226" y="25171"/>
                  </a:lnTo>
                  <a:lnTo>
                    <a:pt x="1003414" y="27876"/>
                  </a:lnTo>
                  <a:lnTo>
                    <a:pt x="1004201" y="29845"/>
                  </a:lnTo>
                  <a:lnTo>
                    <a:pt x="1004201" y="17805"/>
                  </a:lnTo>
                  <a:lnTo>
                    <a:pt x="1001128" y="16776"/>
                  </a:lnTo>
                  <a:lnTo>
                    <a:pt x="979106" y="16776"/>
                  </a:lnTo>
                  <a:lnTo>
                    <a:pt x="979106" y="1320"/>
                  </a:lnTo>
                  <a:lnTo>
                    <a:pt x="970368" y="1320"/>
                  </a:lnTo>
                  <a:lnTo>
                    <a:pt x="970368" y="48056"/>
                  </a:lnTo>
                  <a:lnTo>
                    <a:pt x="1001128" y="48056"/>
                  </a:lnTo>
                  <a:lnTo>
                    <a:pt x="1005497" y="46583"/>
                  </a:lnTo>
                  <a:lnTo>
                    <a:pt x="1011453" y="40690"/>
                  </a:lnTo>
                  <a:lnTo>
                    <a:pt x="1011593" y="40335"/>
                  </a:lnTo>
                  <a:lnTo>
                    <a:pt x="1012939" y="36957"/>
                  </a:lnTo>
                  <a:lnTo>
                    <a:pt x="1012939" y="27876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673" y="0"/>
            <a:ext cx="6097905" cy="4572000"/>
            <a:chOff x="-1328" y="0"/>
            <a:chExt cx="6097905" cy="4572000"/>
          </a:xfrm>
        </p:grpSpPr>
        <p:sp>
          <p:nvSpPr>
            <p:cNvPr id="3" name="object 3"/>
            <p:cNvSpPr/>
            <p:nvPr/>
          </p:nvSpPr>
          <p:spPr>
            <a:xfrm>
              <a:off x="497357" y="312140"/>
              <a:ext cx="168023" cy="1285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7790" y="311442"/>
              <a:ext cx="280746" cy="1303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512" y="338632"/>
              <a:ext cx="515620" cy="125095"/>
            </a:xfrm>
            <a:custGeom>
              <a:avLst/>
              <a:gdLst/>
              <a:ahLst/>
              <a:cxnLst/>
              <a:rect l="l" t="t" r="r" b="b"/>
              <a:pathLst>
                <a:path w="515619" h="125095">
                  <a:moveTo>
                    <a:pt x="104368" y="65430"/>
                  </a:moveTo>
                  <a:lnTo>
                    <a:pt x="87833" y="48895"/>
                  </a:lnTo>
                  <a:lnTo>
                    <a:pt x="87833" y="48006"/>
                  </a:lnTo>
                  <a:lnTo>
                    <a:pt x="97320" y="43980"/>
                  </a:lnTo>
                  <a:lnTo>
                    <a:pt x="99428" y="41071"/>
                  </a:lnTo>
                  <a:lnTo>
                    <a:pt x="102057" y="37465"/>
                  </a:lnTo>
                  <a:lnTo>
                    <a:pt x="102057" y="24015"/>
                  </a:lnTo>
                  <a:lnTo>
                    <a:pt x="102057" y="19799"/>
                  </a:lnTo>
                  <a:lnTo>
                    <a:pt x="99060" y="13576"/>
                  </a:lnTo>
                  <a:lnTo>
                    <a:pt x="71297" y="4305"/>
                  </a:lnTo>
                  <a:lnTo>
                    <a:pt x="71297" y="63309"/>
                  </a:lnTo>
                  <a:lnTo>
                    <a:pt x="71297" y="71958"/>
                  </a:lnTo>
                  <a:lnTo>
                    <a:pt x="70472" y="74066"/>
                  </a:lnTo>
                  <a:lnTo>
                    <a:pt x="67144" y="77266"/>
                  </a:lnTo>
                  <a:lnTo>
                    <a:pt x="64655" y="78054"/>
                  </a:lnTo>
                  <a:lnTo>
                    <a:pt x="32004" y="78054"/>
                  </a:lnTo>
                  <a:lnTo>
                    <a:pt x="32004" y="60274"/>
                  </a:lnTo>
                  <a:lnTo>
                    <a:pt x="68033" y="60274"/>
                  </a:lnTo>
                  <a:lnTo>
                    <a:pt x="71297" y="63309"/>
                  </a:lnTo>
                  <a:lnTo>
                    <a:pt x="71297" y="4305"/>
                  </a:lnTo>
                  <a:lnTo>
                    <a:pt x="69875" y="4241"/>
                  </a:lnTo>
                  <a:lnTo>
                    <a:pt x="69875" y="26911"/>
                  </a:lnTo>
                  <a:lnTo>
                    <a:pt x="69875" y="38290"/>
                  </a:lnTo>
                  <a:lnTo>
                    <a:pt x="66789" y="41071"/>
                  </a:lnTo>
                  <a:lnTo>
                    <a:pt x="32004" y="41071"/>
                  </a:lnTo>
                  <a:lnTo>
                    <a:pt x="32004" y="24015"/>
                  </a:lnTo>
                  <a:lnTo>
                    <a:pt x="66789" y="24015"/>
                  </a:lnTo>
                  <a:lnTo>
                    <a:pt x="69875" y="26911"/>
                  </a:lnTo>
                  <a:lnTo>
                    <a:pt x="69875" y="4241"/>
                  </a:lnTo>
                  <a:lnTo>
                    <a:pt x="66675" y="4089"/>
                  </a:lnTo>
                  <a:lnTo>
                    <a:pt x="0" y="4089"/>
                  </a:lnTo>
                  <a:lnTo>
                    <a:pt x="0" y="99047"/>
                  </a:lnTo>
                  <a:lnTo>
                    <a:pt x="67386" y="99047"/>
                  </a:lnTo>
                  <a:lnTo>
                    <a:pt x="104368" y="80606"/>
                  </a:lnTo>
                  <a:lnTo>
                    <a:pt x="104368" y="78054"/>
                  </a:lnTo>
                  <a:lnTo>
                    <a:pt x="104368" y="65430"/>
                  </a:lnTo>
                  <a:close/>
                </a:path>
                <a:path w="515619" h="125095">
                  <a:moveTo>
                    <a:pt x="239141" y="59029"/>
                  </a:moveTo>
                  <a:lnTo>
                    <a:pt x="224739" y="14846"/>
                  </a:lnTo>
                  <a:lnTo>
                    <a:pt x="206959" y="4419"/>
                  </a:lnTo>
                  <a:lnTo>
                    <a:pt x="206959" y="40551"/>
                  </a:lnTo>
                  <a:lnTo>
                    <a:pt x="150774" y="40551"/>
                  </a:lnTo>
                  <a:lnTo>
                    <a:pt x="151599" y="34378"/>
                  </a:lnTo>
                  <a:lnTo>
                    <a:pt x="154355" y="29883"/>
                  </a:lnTo>
                  <a:lnTo>
                    <a:pt x="163728" y="24180"/>
                  </a:lnTo>
                  <a:lnTo>
                    <a:pt x="170446" y="22758"/>
                  </a:lnTo>
                  <a:lnTo>
                    <a:pt x="179222" y="22758"/>
                  </a:lnTo>
                  <a:lnTo>
                    <a:pt x="190487" y="23876"/>
                  </a:lnTo>
                  <a:lnTo>
                    <a:pt x="198869" y="27216"/>
                  </a:lnTo>
                  <a:lnTo>
                    <a:pt x="204355" y="32778"/>
                  </a:lnTo>
                  <a:lnTo>
                    <a:pt x="206959" y="40551"/>
                  </a:lnTo>
                  <a:lnTo>
                    <a:pt x="206959" y="4419"/>
                  </a:lnTo>
                  <a:lnTo>
                    <a:pt x="205981" y="3987"/>
                  </a:lnTo>
                  <a:lnTo>
                    <a:pt x="193598" y="1270"/>
                  </a:lnTo>
                  <a:lnTo>
                    <a:pt x="179222" y="355"/>
                  </a:lnTo>
                  <a:lnTo>
                    <a:pt x="165341" y="1181"/>
                  </a:lnTo>
                  <a:lnTo>
                    <a:pt x="127469" y="20840"/>
                  </a:lnTo>
                  <a:lnTo>
                    <a:pt x="118770" y="51562"/>
                  </a:lnTo>
                  <a:lnTo>
                    <a:pt x="118770" y="61048"/>
                  </a:lnTo>
                  <a:lnTo>
                    <a:pt x="141732" y="95719"/>
                  </a:lnTo>
                  <a:lnTo>
                    <a:pt x="170446" y="102768"/>
                  </a:lnTo>
                  <a:lnTo>
                    <a:pt x="179578" y="102768"/>
                  </a:lnTo>
                  <a:lnTo>
                    <a:pt x="219583" y="94234"/>
                  </a:lnTo>
                  <a:lnTo>
                    <a:pt x="234861" y="79667"/>
                  </a:lnTo>
                  <a:lnTo>
                    <a:pt x="235750" y="78244"/>
                  </a:lnTo>
                  <a:lnTo>
                    <a:pt x="237896" y="71488"/>
                  </a:lnTo>
                  <a:lnTo>
                    <a:pt x="206248" y="71488"/>
                  </a:lnTo>
                  <a:lnTo>
                    <a:pt x="203187" y="75069"/>
                  </a:lnTo>
                  <a:lnTo>
                    <a:pt x="197929" y="77622"/>
                  </a:lnTo>
                  <a:lnTo>
                    <a:pt x="190474" y="79159"/>
                  </a:lnTo>
                  <a:lnTo>
                    <a:pt x="180822" y="79667"/>
                  </a:lnTo>
                  <a:lnTo>
                    <a:pt x="170624" y="79667"/>
                  </a:lnTo>
                  <a:lnTo>
                    <a:pt x="163068" y="77965"/>
                  </a:lnTo>
                  <a:lnTo>
                    <a:pt x="153238" y="71221"/>
                  </a:lnTo>
                  <a:lnTo>
                    <a:pt x="150596" y="66027"/>
                  </a:lnTo>
                  <a:lnTo>
                    <a:pt x="150241" y="59029"/>
                  </a:lnTo>
                  <a:lnTo>
                    <a:pt x="239141" y="59029"/>
                  </a:lnTo>
                  <a:close/>
                </a:path>
                <a:path w="515619" h="125095">
                  <a:moveTo>
                    <a:pt x="382270" y="73609"/>
                  </a:moveTo>
                  <a:lnTo>
                    <a:pt x="366268" y="73609"/>
                  </a:lnTo>
                  <a:lnTo>
                    <a:pt x="366268" y="28803"/>
                  </a:lnTo>
                  <a:lnTo>
                    <a:pt x="366268" y="4089"/>
                  </a:lnTo>
                  <a:lnTo>
                    <a:pt x="334264" y="4089"/>
                  </a:lnTo>
                  <a:lnTo>
                    <a:pt x="334264" y="28803"/>
                  </a:lnTo>
                  <a:lnTo>
                    <a:pt x="334264" y="73609"/>
                  </a:lnTo>
                  <a:lnTo>
                    <a:pt x="288213" y="73609"/>
                  </a:lnTo>
                  <a:lnTo>
                    <a:pt x="291528" y="68935"/>
                  </a:lnTo>
                  <a:lnTo>
                    <a:pt x="294170" y="62687"/>
                  </a:lnTo>
                  <a:lnTo>
                    <a:pt x="298526" y="28803"/>
                  </a:lnTo>
                  <a:lnTo>
                    <a:pt x="334264" y="28803"/>
                  </a:lnTo>
                  <a:lnTo>
                    <a:pt x="334264" y="4089"/>
                  </a:lnTo>
                  <a:lnTo>
                    <a:pt x="271322" y="4089"/>
                  </a:lnTo>
                  <a:lnTo>
                    <a:pt x="271233" y="16700"/>
                  </a:lnTo>
                  <a:lnTo>
                    <a:pt x="271005" y="27482"/>
                  </a:lnTo>
                  <a:lnTo>
                    <a:pt x="264337" y="66979"/>
                  </a:lnTo>
                  <a:lnTo>
                    <a:pt x="253784" y="73609"/>
                  </a:lnTo>
                  <a:lnTo>
                    <a:pt x="246608" y="73609"/>
                  </a:lnTo>
                  <a:lnTo>
                    <a:pt x="247142" y="124650"/>
                  </a:lnTo>
                  <a:lnTo>
                    <a:pt x="274345" y="124650"/>
                  </a:lnTo>
                  <a:lnTo>
                    <a:pt x="274345" y="99047"/>
                  </a:lnTo>
                  <a:lnTo>
                    <a:pt x="353466" y="99047"/>
                  </a:lnTo>
                  <a:lnTo>
                    <a:pt x="353466" y="124650"/>
                  </a:lnTo>
                  <a:lnTo>
                    <a:pt x="380669" y="124650"/>
                  </a:lnTo>
                  <a:lnTo>
                    <a:pt x="381215" y="99047"/>
                  </a:lnTo>
                  <a:lnTo>
                    <a:pt x="381508" y="84582"/>
                  </a:lnTo>
                  <a:lnTo>
                    <a:pt x="381800" y="78587"/>
                  </a:lnTo>
                  <a:lnTo>
                    <a:pt x="382270" y="73609"/>
                  </a:lnTo>
                  <a:close/>
                </a:path>
                <a:path w="515619" h="125095">
                  <a:moveTo>
                    <a:pt x="515620" y="51562"/>
                  </a:moveTo>
                  <a:lnTo>
                    <a:pt x="499884" y="12725"/>
                  </a:lnTo>
                  <a:lnTo>
                    <a:pt x="483616" y="4305"/>
                  </a:lnTo>
                  <a:lnTo>
                    <a:pt x="483616" y="42799"/>
                  </a:lnTo>
                  <a:lnTo>
                    <a:pt x="483616" y="60337"/>
                  </a:lnTo>
                  <a:lnTo>
                    <a:pt x="481431" y="66890"/>
                  </a:lnTo>
                  <a:lnTo>
                    <a:pt x="472655" y="75539"/>
                  </a:lnTo>
                  <a:lnTo>
                    <a:pt x="465188" y="77698"/>
                  </a:lnTo>
                  <a:lnTo>
                    <a:pt x="444093" y="77698"/>
                  </a:lnTo>
                  <a:lnTo>
                    <a:pt x="436626" y="75539"/>
                  </a:lnTo>
                  <a:lnTo>
                    <a:pt x="427850" y="66890"/>
                  </a:lnTo>
                  <a:lnTo>
                    <a:pt x="425653" y="60337"/>
                  </a:lnTo>
                  <a:lnTo>
                    <a:pt x="425653" y="42799"/>
                  </a:lnTo>
                  <a:lnTo>
                    <a:pt x="427850" y="36245"/>
                  </a:lnTo>
                  <a:lnTo>
                    <a:pt x="436626" y="27597"/>
                  </a:lnTo>
                  <a:lnTo>
                    <a:pt x="444093" y="25438"/>
                  </a:lnTo>
                  <a:lnTo>
                    <a:pt x="465188" y="25438"/>
                  </a:lnTo>
                  <a:lnTo>
                    <a:pt x="472655" y="27597"/>
                  </a:lnTo>
                  <a:lnTo>
                    <a:pt x="481431" y="36245"/>
                  </a:lnTo>
                  <a:lnTo>
                    <a:pt x="483616" y="42799"/>
                  </a:lnTo>
                  <a:lnTo>
                    <a:pt x="483616" y="4305"/>
                  </a:lnTo>
                  <a:lnTo>
                    <a:pt x="480707" y="3187"/>
                  </a:lnTo>
                  <a:lnTo>
                    <a:pt x="468528" y="800"/>
                  </a:lnTo>
                  <a:lnTo>
                    <a:pt x="454634" y="0"/>
                  </a:lnTo>
                  <a:lnTo>
                    <a:pt x="440728" y="800"/>
                  </a:lnTo>
                  <a:lnTo>
                    <a:pt x="402488" y="19926"/>
                  </a:lnTo>
                  <a:lnTo>
                    <a:pt x="393649" y="51562"/>
                  </a:lnTo>
                  <a:lnTo>
                    <a:pt x="394627" y="63792"/>
                  </a:lnTo>
                  <a:lnTo>
                    <a:pt x="418109" y="95986"/>
                  </a:lnTo>
                  <a:lnTo>
                    <a:pt x="454634" y="103136"/>
                  </a:lnTo>
                  <a:lnTo>
                    <a:pt x="468528" y="102349"/>
                  </a:lnTo>
                  <a:lnTo>
                    <a:pt x="506768" y="83235"/>
                  </a:lnTo>
                  <a:lnTo>
                    <a:pt x="509828" y="77698"/>
                  </a:lnTo>
                  <a:lnTo>
                    <a:pt x="511683" y="74345"/>
                  </a:lnTo>
                  <a:lnTo>
                    <a:pt x="514629" y="63792"/>
                  </a:lnTo>
                  <a:lnTo>
                    <a:pt x="515620" y="51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67002" y="342722"/>
              <a:ext cx="265099" cy="958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53971" y="338988"/>
              <a:ext cx="120370" cy="1024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95322" y="342899"/>
              <a:ext cx="247015" cy="95250"/>
            </a:xfrm>
            <a:custGeom>
              <a:avLst/>
              <a:gdLst/>
              <a:ahLst/>
              <a:cxnLst/>
              <a:rect l="l" t="t" r="r" b="b"/>
              <a:pathLst>
                <a:path w="247014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59690"/>
                  </a:lnTo>
                  <a:lnTo>
                    <a:pt x="76987" y="5969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5969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  <a:path w="247014" h="95250">
                  <a:moveTo>
                    <a:pt x="246430" y="0"/>
                  </a:moveTo>
                  <a:lnTo>
                    <a:pt x="214439" y="0"/>
                  </a:lnTo>
                  <a:lnTo>
                    <a:pt x="214439" y="34290"/>
                  </a:lnTo>
                  <a:lnTo>
                    <a:pt x="169443" y="34290"/>
                  </a:lnTo>
                  <a:lnTo>
                    <a:pt x="169443" y="0"/>
                  </a:lnTo>
                  <a:lnTo>
                    <a:pt x="137439" y="0"/>
                  </a:lnTo>
                  <a:lnTo>
                    <a:pt x="137439" y="34290"/>
                  </a:lnTo>
                  <a:lnTo>
                    <a:pt x="137439" y="59690"/>
                  </a:lnTo>
                  <a:lnTo>
                    <a:pt x="137439" y="95250"/>
                  </a:lnTo>
                  <a:lnTo>
                    <a:pt x="169443" y="95250"/>
                  </a:lnTo>
                  <a:lnTo>
                    <a:pt x="169443" y="59690"/>
                  </a:lnTo>
                  <a:lnTo>
                    <a:pt x="214439" y="59690"/>
                  </a:lnTo>
                  <a:lnTo>
                    <a:pt x="214439" y="95250"/>
                  </a:lnTo>
                  <a:lnTo>
                    <a:pt x="246430" y="95250"/>
                  </a:lnTo>
                  <a:lnTo>
                    <a:pt x="246430" y="59690"/>
                  </a:lnTo>
                  <a:lnTo>
                    <a:pt x="246430" y="34290"/>
                  </a:lnTo>
                  <a:lnTo>
                    <a:pt x="2464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63635" y="338099"/>
              <a:ext cx="499084" cy="10367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23527" y="306095"/>
              <a:ext cx="244119" cy="13530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96095" y="34289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59690"/>
                  </a:lnTo>
                  <a:lnTo>
                    <a:pt x="76987" y="5969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5969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33534" y="338988"/>
              <a:ext cx="224205" cy="1024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27615" y="338632"/>
              <a:ext cx="121970" cy="1031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5536" y="55371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20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6096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60960"/>
                  </a:lnTo>
                  <a:lnTo>
                    <a:pt x="76987" y="6096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6096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6400" y="550125"/>
              <a:ext cx="120369" cy="1024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7751" y="553719"/>
              <a:ext cx="243230" cy="9597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44270" y="517232"/>
              <a:ext cx="1614170" cy="135890"/>
            </a:xfrm>
            <a:custGeom>
              <a:avLst/>
              <a:gdLst/>
              <a:ahLst/>
              <a:cxnLst/>
              <a:rect l="l" t="t" r="r" b="b"/>
              <a:pathLst>
                <a:path w="1614170" h="135890">
                  <a:moveTo>
                    <a:pt x="107391" y="76631"/>
                  </a:moveTo>
                  <a:lnTo>
                    <a:pt x="106565" y="65455"/>
                  </a:lnTo>
                  <a:lnTo>
                    <a:pt x="104076" y="56057"/>
                  </a:lnTo>
                  <a:lnTo>
                    <a:pt x="103365" y="54762"/>
                  </a:lnTo>
                  <a:lnTo>
                    <a:pt x="99936" y="48475"/>
                  </a:lnTo>
                  <a:lnTo>
                    <a:pt x="55118" y="32893"/>
                  </a:lnTo>
                  <a:lnTo>
                    <a:pt x="35090" y="34861"/>
                  </a:lnTo>
                  <a:lnTo>
                    <a:pt x="19469" y="40767"/>
                  </a:lnTo>
                  <a:lnTo>
                    <a:pt x="8242" y="50596"/>
                  </a:lnTo>
                  <a:lnTo>
                    <a:pt x="1422" y="64363"/>
                  </a:lnTo>
                  <a:lnTo>
                    <a:pt x="31648" y="64363"/>
                  </a:lnTo>
                  <a:lnTo>
                    <a:pt x="34023" y="57962"/>
                  </a:lnTo>
                  <a:lnTo>
                    <a:pt x="41783" y="54762"/>
                  </a:lnTo>
                  <a:lnTo>
                    <a:pt x="62522" y="54762"/>
                  </a:lnTo>
                  <a:lnTo>
                    <a:pt x="68097" y="56134"/>
                  </a:lnTo>
                  <a:lnTo>
                    <a:pt x="75209" y="61582"/>
                  </a:lnTo>
                  <a:lnTo>
                    <a:pt x="77050" y="65963"/>
                  </a:lnTo>
                  <a:lnTo>
                    <a:pt x="77165" y="72021"/>
                  </a:lnTo>
                  <a:lnTo>
                    <a:pt x="77165" y="89966"/>
                  </a:lnTo>
                  <a:lnTo>
                    <a:pt x="77165" y="101409"/>
                  </a:lnTo>
                  <a:lnTo>
                    <a:pt x="74498" y="106718"/>
                  </a:lnTo>
                  <a:lnTo>
                    <a:pt x="63830" y="113233"/>
                  </a:lnTo>
                  <a:lnTo>
                    <a:pt x="57365" y="114858"/>
                  </a:lnTo>
                  <a:lnTo>
                    <a:pt x="37693" y="114858"/>
                  </a:lnTo>
                  <a:lnTo>
                    <a:pt x="31648" y="110655"/>
                  </a:lnTo>
                  <a:lnTo>
                    <a:pt x="31711" y="97624"/>
                  </a:lnTo>
                  <a:lnTo>
                    <a:pt x="33362" y="94564"/>
                  </a:lnTo>
                  <a:lnTo>
                    <a:pt x="40233" y="90893"/>
                  </a:lnTo>
                  <a:lnTo>
                    <a:pt x="46101" y="89966"/>
                  </a:lnTo>
                  <a:lnTo>
                    <a:pt x="77165" y="89966"/>
                  </a:lnTo>
                  <a:lnTo>
                    <a:pt x="77165" y="72021"/>
                  </a:lnTo>
                  <a:lnTo>
                    <a:pt x="42316" y="72021"/>
                  </a:lnTo>
                  <a:lnTo>
                    <a:pt x="37515" y="72224"/>
                  </a:lnTo>
                  <a:lnTo>
                    <a:pt x="889" y="93268"/>
                  </a:lnTo>
                  <a:lnTo>
                    <a:pt x="0" y="97624"/>
                  </a:lnTo>
                  <a:lnTo>
                    <a:pt x="0" y="102603"/>
                  </a:lnTo>
                  <a:lnTo>
                    <a:pt x="24333" y="133311"/>
                  </a:lnTo>
                  <a:lnTo>
                    <a:pt x="41783" y="135305"/>
                  </a:lnTo>
                  <a:lnTo>
                    <a:pt x="49250" y="135305"/>
                  </a:lnTo>
                  <a:lnTo>
                    <a:pt x="56388" y="134150"/>
                  </a:lnTo>
                  <a:lnTo>
                    <a:pt x="70015" y="129527"/>
                  </a:lnTo>
                  <a:lnTo>
                    <a:pt x="75438" y="126123"/>
                  </a:lnTo>
                  <a:lnTo>
                    <a:pt x="79476" y="121615"/>
                  </a:lnTo>
                  <a:lnTo>
                    <a:pt x="81076" y="131572"/>
                  </a:lnTo>
                  <a:lnTo>
                    <a:pt x="107391" y="131572"/>
                  </a:lnTo>
                  <a:lnTo>
                    <a:pt x="107391" y="121615"/>
                  </a:lnTo>
                  <a:lnTo>
                    <a:pt x="107391" y="114858"/>
                  </a:lnTo>
                  <a:lnTo>
                    <a:pt x="107391" y="89966"/>
                  </a:lnTo>
                  <a:lnTo>
                    <a:pt x="107391" y="76631"/>
                  </a:lnTo>
                  <a:close/>
                </a:path>
                <a:path w="1614170" h="135890">
                  <a:moveTo>
                    <a:pt x="230606" y="36487"/>
                  </a:moveTo>
                  <a:lnTo>
                    <a:pt x="125526" y="36487"/>
                  </a:lnTo>
                  <a:lnTo>
                    <a:pt x="125526" y="63157"/>
                  </a:lnTo>
                  <a:lnTo>
                    <a:pt x="161975" y="63157"/>
                  </a:lnTo>
                  <a:lnTo>
                    <a:pt x="161975" y="131737"/>
                  </a:lnTo>
                  <a:lnTo>
                    <a:pt x="194157" y="131737"/>
                  </a:lnTo>
                  <a:lnTo>
                    <a:pt x="194157" y="63157"/>
                  </a:lnTo>
                  <a:lnTo>
                    <a:pt x="230606" y="63157"/>
                  </a:lnTo>
                  <a:lnTo>
                    <a:pt x="230606" y="36487"/>
                  </a:lnTo>
                  <a:close/>
                </a:path>
                <a:path w="1614170" h="135890">
                  <a:moveTo>
                    <a:pt x="361645" y="91567"/>
                  </a:moveTo>
                  <a:lnTo>
                    <a:pt x="347243" y="47383"/>
                  </a:lnTo>
                  <a:lnTo>
                    <a:pt x="329463" y="36957"/>
                  </a:lnTo>
                  <a:lnTo>
                    <a:pt x="329463" y="73075"/>
                  </a:lnTo>
                  <a:lnTo>
                    <a:pt x="273278" y="73075"/>
                  </a:lnTo>
                  <a:lnTo>
                    <a:pt x="274116" y="66916"/>
                  </a:lnTo>
                  <a:lnTo>
                    <a:pt x="276872" y="62420"/>
                  </a:lnTo>
                  <a:lnTo>
                    <a:pt x="286232" y="56718"/>
                  </a:lnTo>
                  <a:lnTo>
                    <a:pt x="292963" y="55295"/>
                  </a:lnTo>
                  <a:lnTo>
                    <a:pt x="301726" y="55295"/>
                  </a:lnTo>
                  <a:lnTo>
                    <a:pt x="312991" y="56413"/>
                  </a:lnTo>
                  <a:lnTo>
                    <a:pt x="321373" y="59753"/>
                  </a:lnTo>
                  <a:lnTo>
                    <a:pt x="326859" y="65303"/>
                  </a:lnTo>
                  <a:lnTo>
                    <a:pt x="329463" y="73075"/>
                  </a:lnTo>
                  <a:lnTo>
                    <a:pt x="329463" y="36957"/>
                  </a:lnTo>
                  <a:lnTo>
                    <a:pt x="328485" y="36525"/>
                  </a:lnTo>
                  <a:lnTo>
                    <a:pt x="316103" y="33807"/>
                  </a:lnTo>
                  <a:lnTo>
                    <a:pt x="301726" y="32893"/>
                  </a:lnTo>
                  <a:lnTo>
                    <a:pt x="287845" y="33718"/>
                  </a:lnTo>
                  <a:lnTo>
                    <a:pt x="249974" y="53365"/>
                  </a:lnTo>
                  <a:lnTo>
                    <a:pt x="241274" y="84099"/>
                  </a:lnTo>
                  <a:lnTo>
                    <a:pt x="241274" y="93586"/>
                  </a:lnTo>
                  <a:lnTo>
                    <a:pt x="264248" y="128257"/>
                  </a:lnTo>
                  <a:lnTo>
                    <a:pt x="292963" y="135305"/>
                  </a:lnTo>
                  <a:lnTo>
                    <a:pt x="302082" y="135305"/>
                  </a:lnTo>
                  <a:lnTo>
                    <a:pt x="342087" y="126771"/>
                  </a:lnTo>
                  <a:lnTo>
                    <a:pt x="357365" y="112204"/>
                  </a:lnTo>
                  <a:lnTo>
                    <a:pt x="358254" y="110782"/>
                  </a:lnTo>
                  <a:lnTo>
                    <a:pt x="360400" y="104025"/>
                  </a:lnTo>
                  <a:lnTo>
                    <a:pt x="328752" y="104025"/>
                  </a:lnTo>
                  <a:lnTo>
                    <a:pt x="325691" y="107607"/>
                  </a:lnTo>
                  <a:lnTo>
                    <a:pt x="320433" y="110159"/>
                  </a:lnTo>
                  <a:lnTo>
                    <a:pt x="312978" y="111696"/>
                  </a:lnTo>
                  <a:lnTo>
                    <a:pt x="303326" y="112204"/>
                  </a:lnTo>
                  <a:lnTo>
                    <a:pt x="293141" y="112204"/>
                  </a:lnTo>
                  <a:lnTo>
                    <a:pt x="285584" y="110502"/>
                  </a:lnTo>
                  <a:lnTo>
                    <a:pt x="275742" y="103759"/>
                  </a:lnTo>
                  <a:lnTo>
                    <a:pt x="273100" y="98564"/>
                  </a:lnTo>
                  <a:lnTo>
                    <a:pt x="272745" y="91567"/>
                  </a:lnTo>
                  <a:lnTo>
                    <a:pt x="361645" y="91567"/>
                  </a:lnTo>
                  <a:close/>
                </a:path>
                <a:path w="1614170" h="135890">
                  <a:moveTo>
                    <a:pt x="540867" y="131572"/>
                  </a:moveTo>
                  <a:lnTo>
                    <a:pt x="495884" y="81788"/>
                  </a:lnTo>
                  <a:lnTo>
                    <a:pt x="539623" y="36626"/>
                  </a:lnTo>
                  <a:lnTo>
                    <a:pt x="503707" y="36626"/>
                  </a:lnTo>
                  <a:lnTo>
                    <a:pt x="469392" y="73253"/>
                  </a:lnTo>
                  <a:lnTo>
                    <a:pt x="467436" y="73253"/>
                  </a:lnTo>
                  <a:lnTo>
                    <a:pt x="467436" y="36626"/>
                  </a:lnTo>
                  <a:lnTo>
                    <a:pt x="436143" y="36626"/>
                  </a:lnTo>
                  <a:lnTo>
                    <a:pt x="436143" y="73253"/>
                  </a:lnTo>
                  <a:lnTo>
                    <a:pt x="434187" y="73253"/>
                  </a:lnTo>
                  <a:lnTo>
                    <a:pt x="399872" y="36626"/>
                  </a:lnTo>
                  <a:lnTo>
                    <a:pt x="363956" y="36626"/>
                  </a:lnTo>
                  <a:lnTo>
                    <a:pt x="407695" y="81788"/>
                  </a:lnTo>
                  <a:lnTo>
                    <a:pt x="362712" y="131572"/>
                  </a:lnTo>
                  <a:lnTo>
                    <a:pt x="401472" y="131572"/>
                  </a:lnTo>
                  <a:lnTo>
                    <a:pt x="431876" y="96367"/>
                  </a:lnTo>
                  <a:lnTo>
                    <a:pt x="436143" y="96367"/>
                  </a:lnTo>
                  <a:lnTo>
                    <a:pt x="436143" y="131572"/>
                  </a:lnTo>
                  <a:lnTo>
                    <a:pt x="467436" y="131572"/>
                  </a:lnTo>
                  <a:lnTo>
                    <a:pt x="467436" y="96367"/>
                  </a:lnTo>
                  <a:lnTo>
                    <a:pt x="471703" y="96367"/>
                  </a:lnTo>
                  <a:lnTo>
                    <a:pt x="502107" y="131572"/>
                  </a:lnTo>
                  <a:lnTo>
                    <a:pt x="540867" y="131572"/>
                  </a:lnTo>
                  <a:close/>
                </a:path>
                <a:path w="1614170" h="135890">
                  <a:moveTo>
                    <a:pt x="663194" y="91567"/>
                  </a:moveTo>
                  <a:lnTo>
                    <a:pt x="648792" y="47383"/>
                  </a:lnTo>
                  <a:lnTo>
                    <a:pt x="631012" y="36957"/>
                  </a:lnTo>
                  <a:lnTo>
                    <a:pt x="631012" y="73075"/>
                  </a:lnTo>
                  <a:lnTo>
                    <a:pt x="574840" y="73075"/>
                  </a:lnTo>
                  <a:lnTo>
                    <a:pt x="575665" y="66916"/>
                  </a:lnTo>
                  <a:lnTo>
                    <a:pt x="578421" y="62420"/>
                  </a:lnTo>
                  <a:lnTo>
                    <a:pt x="587781" y="56718"/>
                  </a:lnTo>
                  <a:lnTo>
                    <a:pt x="594512" y="55295"/>
                  </a:lnTo>
                  <a:lnTo>
                    <a:pt x="603275" y="55295"/>
                  </a:lnTo>
                  <a:lnTo>
                    <a:pt x="614540" y="56413"/>
                  </a:lnTo>
                  <a:lnTo>
                    <a:pt x="622922" y="59753"/>
                  </a:lnTo>
                  <a:lnTo>
                    <a:pt x="628408" y="65303"/>
                  </a:lnTo>
                  <a:lnTo>
                    <a:pt x="631012" y="73075"/>
                  </a:lnTo>
                  <a:lnTo>
                    <a:pt x="631012" y="36957"/>
                  </a:lnTo>
                  <a:lnTo>
                    <a:pt x="630034" y="36525"/>
                  </a:lnTo>
                  <a:lnTo>
                    <a:pt x="617651" y="33807"/>
                  </a:lnTo>
                  <a:lnTo>
                    <a:pt x="603275" y="32893"/>
                  </a:lnTo>
                  <a:lnTo>
                    <a:pt x="589394" y="33718"/>
                  </a:lnTo>
                  <a:lnTo>
                    <a:pt x="551522" y="53365"/>
                  </a:lnTo>
                  <a:lnTo>
                    <a:pt x="542836" y="84099"/>
                  </a:lnTo>
                  <a:lnTo>
                    <a:pt x="542836" y="93586"/>
                  </a:lnTo>
                  <a:lnTo>
                    <a:pt x="565797" y="128257"/>
                  </a:lnTo>
                  <a:lnTo>
                    <a:pt x="594512" y="135305"/>
                  </a:lnTo>
                  <a:lnTo>
                    <a:pt x="603631" y="135305"/>
                  </a:lnTo>
                  <a:lnTo>
                    <a:pt x="643636" y="126771"/>
                  </a:lnTo>
                  <a:lnTo>
                    <a:pt x="658914" y="112204"/>
                  </a:lnTo>
                  <a:lnTo>
                    <a:pt x="659803" y="110782"/>
                  </a:lnTo>
                  <a:lnTo>
                    <a:pt x="661949" y="104025"/>
                  </a:lnTo>
                  <a:lnTo>
                    <a:pt x="630301" y="104025"/>
                  </a:lnTo>
                  <a:lnTo>
                    <a:pt x="627240" y="107607"/>
                  </a:lnTo>
                  <a:lnTo>
                    <a:pt x="621982" y="110159"/>
                  </a:lnTo>
                  <a:lnTo>
                    <a:pt x="614527" y="111696"/>
                  </a:lnTo>
                  <a:lnTo>
                    <a:pt x="604875" y="112204"/>
                  </a:lnTo>
                  <a:lnTo>
                    <a:pt x="594677" y="112204"/>
                  </a:lnTo>
                  <a:lnTo>
                    <a:pt x="587133" y="110502"/>
                  </a:lnTo>
                  <a:lnTo>
                    <a:pt x="577291" y="103759"/>
                  </a:lnTo>
                  <a:lnTo>
                    <a:pt x="574649" y="98564"/>
                  </a:lnTo>
                  <a:lnTo>
                    <a:pt x="574306" y="91567"/>
                  </a:lnTo>
                  <a:lnTo>
                    <a:pt x="663194" y="91567"/>
                  </a:lnTo>
                  <a:close/>
                </a:path>
                <a:path w="1614170" h="135890">
                  <a:moveTo>
                    <a:pt x="798868" y="71831"/>
                  </a:moveTo>
                  <a:lnTo>
                    <a:pt x="771918" y="37414"/>
                  </a:lnTo>
                  <a:lnTo>
                    <a:pt x="738416" y="32004"/>
                  </a:lnTo>
                  <a:lnTo>
                    <a:pt x="724585" y="32804"/>
                  </a:lnTo>
                  <a:lnTo>
                    <a:pt x="686447" y="52057"/>
                  </a:lnTo>
                  <a:lnTo>
                    <a:pt x="677595" y="83921"/>
                  </a:lnTo>
                  <a:lnTo>
                    <a:pt x="678573" y="96240"/>
                  </a:lnTo>
                  <a:lnTo>
                    <a:pt x="702056" y="128524"/>
                  </a:lnTo>
                  <a:lnTo>
                    <a:pt x="738416" y="135661"/>
                  </a:lnTo>
                  <a:lnTo>
                    <a:pt x="751154" y="135077"/>
                  </a:lnTo>
                  <a:lnTo>
                    <a:pt x="786879" y="120700"/>
                  </a:lnTo>
                  <a:lnTo>
                    <a:pt x="798868" y="95834"/>
                  </a:lnTo>
                  <a:lnTo>
                    <a:pt x="765962" y="95834"/>
                  </a:lnTo>
                  <a:lnTo>
                    <a:pt x="762635" y="102146"/>
                  </a:lnTo>
                  <a:lnTo>
                    <a:pt x="756932" y="106641"/>
                  </a:lnTo>
                  <a:lnTo>
                    <a:pt x="748855" y="109347"/>
                  </a:lnTo>
                  <a:lnTo>
                    <a:pt x="738416" y="110236"/>
                  </a:lnTo>
                  <a:lnTo>
                    <a:pt x="727735" y="110236"/>
                  </a:lnTo>
                  <a:lnTo>
                    <a:pt x="720242" y="108077"/>
                  </a:lnTo>
                  <a:lnTo>
                    <a:pt x="711593" y="99428"/>
                  </a:lnTo>
                  <a:lnTo>
                    <a:pt x="709422" y="92811"/>
                  </a:lnTo>
                  <a:lnTo>
                    <a:pt x="709422" y="75031"/>
                  </a:lnTo>
                  <a:lnTo>
                    <a:pt x="711593" y="68402"/>
                  </a:lnTo>
                  <a:lnTo>
                    <a:pt x="720242" y="59626"/>
                  </a:lnTo>
                  <a:lnTo>
                    <a:pt x="727735" y="57429"/>
                  </a:lnTo>
                  <a:lnTo>
                    <a:pt x="738416" y="57429"/>
                  </a:lnTo>
                  <a:lnTo>
                    <a:pt x="748855" y="58331"/>
                  </a:lnTo>
                  <a:lnTo>
                    <a:pt x="756932" y="61036"/>
                  </a:lnTo>
                  <a:lnTo>
                    <a:pt x="762635" y="65532"/>
                  </a:lnTo>
                  <a:lnTo>
                    <a:pt x="765962" y="71831"/>
                  </a:lnTo>
                  <a:lnTo>
                    <a:pt x="798868" y="71831"/>
                  </a:lnTo>
                  <a:close/>
                </a:path>
                <a:path w="1614170" h="135890">
                  <a:moveTo>
                    <a:pt x="928128" y="36487"/>
                  </a:moveTo>
                  <a:lnTo>
                    <a:pt x="819835" y="36487"/>
                  </a:lnTo>
                  <a:lnTo>
                    <a:pt x="819835" y="63157"/>
                  </a:lnTo>
                  <a:lnTo>
                    <a:pt x="819835" y="131737"/>
                  </a:lnTo>
                  <a:lnTo>
                    <a:pt x="851839" y="131737"/>
                  </a:lnTo>
                  <a:lnTo>
                    <a:pt x="851839" y="63157"/>
                  </a:lnTo>
                  <a:lnTo>
                    <a:pt x="896124" y="63157"/>
                  </a:lnTo>
                  <a:lnTo>
                    <a:pt x="896124" y="131737"/>
                  </a:lnTo>
                  <a:lnTo>
                    <a:pt x="928128" y="131737"/>
                  </a:lnTo>
                  <a:lnTo>
                    <a:pt x="928128" y="63157"/>
                  </a:lnTo>
                  <a:lnTo>
                    <a:pt x="928128" y="36487"/>
                  </a:lnTo>
                  <a:close/>
                </a:path>
                <a:path w="1614170" h="135890">
                  <a:moveTo>
                    <a:pt x="1071968" y="84099"/>
                  </a:moveTo>
                  <a:lnTo>
                    <a:pt x="1070978" y="71882"/>
                  </a:lnTo>
                  <a:lnTo>
                    <a:pt x="1068031" y="61328"/>
                  </a:lnTo>
                  <a:lnTo>
                    <a:pt x="1066165" y="57962"/>
                  </a:lnTo>
                  <a:lnTo>
                    <a:pt x="1063117" y="52463"/>
                  </a:lnTo>
                  <a:lnTo>
                    <a:pt x="1056233" y="45262"/>
                  </a:lnTo>
                  <a:lnTo>
                    <a:pt x="1047496" y="39700"/>
                  </a:lnTo>
                  <a:lnTo>
                    <a:pt x="1039964" y="36842"/>
                  </a:lnTo>
                  <a:lnTo>
                    <a:pt x="1039964" y="75336"/>
                  </a:lnTo>
                  <a:lnTo>
                    <a:pt x="1039964" y="92875"/>
                  </a:lnTo>
                  <a:lnTo>
                    <a:pt x="1037767" y="99428"/>
                  </a:lnTo>
                  <a:lnTo>
                    <a:pt x="1028992" y="108077"/>
                  </a:lnTo>
                  <a:lnTo>
                    <a:pt x="1021524" y="110236"/>
                  </a:lnTo>
                  <a:lnTo>
                    <a:pt x="1000429" y="110236"/>
                  </a:lnTo>
                  <a:lnTo>
                    <a:pt x="992962" y="108077"/>
                  </a:lnTo>
                  <a:lnTo>
                    <a:pt x="984186" y="99428"/>
                  </a:lnTo>
                  <a:lnTo>
                    <a:pt x="982002" y="92875"/>
                  </a:lnTo>
                  <a:lnTo>
                    <a:pt x="982002" y="75336"/>
                  </a:lnTo>
                  <a:lnTo>
                    <a:pt x="984186" y="68783"/>
                  </a:lnTo>
                  <a:lnTo>
                    <a:pt x="992962" y="60134"/>
                  </a:lnTo>
                  <a:lnTo>
                    <a:pt x="1000429" y="57962"/>
                  </a:lnTo>
                  <a:lnTo>
                    <a:pt x="1021524" y="57962"/>
                  </a:lnTo>
                  <a:lnTo>
                    <a:pt x="1028992" y="60134"/>
                  </a:lnTo>
                  <a:lnTo>
                    <a:pt x="1037767" y="68783"/>
                  </a:lnTo>
                  <a:lnTo>
                    <a:pt x="1039964" y="75336"/>
                  </a:lnTo>
                  <a:lnTo>
                    <a:pt x="1039964" y="36842"/>
                  </a:lnTo>
                  <a:lnTo>
                    <a:pt x="1037043" y="35725"/>
                  </a:lnTo>
                  <a:lnTo>
                    <a:pt x="1024877" y="33337"/>
                  </a:lnTo>
                  <a:lnTo>
                    <a:pt x="1010983" y="32537"/>
                  </a:lnTo>
                  <a:lnTo>
                    <a:pt x="997077" y="33337"/>
                  </a:lnTo>
                  <a:lnTo>
                    <a:pt x="958837" y="52463"/>
                  </a:lnTo>
                  <a:lnTo>
                    <a:pt x="949998" y="84099"/>
                  </a:lnTo>
                  <a:lnTo>
                    <a:pt x="950976" y="96329"/>
                  </a:lnTo>
                  <a:lnTo>
                    <a:pt x="974458" y="128524"/>
                  </a:lnTo>
                  <a:lnTo>
                    <a:pt x="1010983" y="135661"/>
                  </a:lnTo>
                  <a:lnTo>
                    <a:pt x="1024877" y="134874"/>
                  </a:lnTo>
                  <a:lnTo>
                    <a:pt x="1063117" y="115773"/>
                  </a:lnTo>
                  <a:lnTo>
                    <a:pt x="1066177" y="110236"/>
                  </a:lnTo>
                  <a:lnTo>
                    <a:pt x="1068031" y="106883"/>
                  </a:lnTo>
                  <a:lnTo>
                    <a:pt x="1070978" y="96329"/>
                  </a:lnTo>
                  <a:lnTo>
                    <a:pt x="1071968" y="84099"/>
                  </a:lnTo>
                  <a:close/>
                </a:path>
                <a:path w="1614170" h="135890">
                  <a:moveTo>
                    <a:pt x="1208519" y="71831"/>
                  </a:moveTo>
                  <a:lnTo>
                    <a:pt x="1181569" y="37414"/>
                  </a:lnTo>
                  <a:lnTo>
                    <a:pt x="1148054" y="32004"/>
                  </a:lnTo>
                  <a:lnTo>
                    <a:pt x="1134237" y="32804"/>
                  </a:lnTo>
                  <a:lnTo>
                    <a:pt x="1096098" y="52057"/>
                  </a:lnTo>
                  <a:lnTo>
                    <a:pt x="1087259" y="83921"/>
                  </a:lnTo>
                  <a:lnTo>
                    <a:pt x="1088237" y="96240"/>
                  </a:lnTo>
                  <a:lnTo>
                    <a:pt x="1111707" y="128524"/>
                  </a:lnTo>
                  <a:lnTo>
                    <a:pt x="1148054" y="135661"/>
                  </a:lnTo>
                  <a:lnTo>
                    <a:pt x="1160792" y="135077"/>
                  </a:lnTo>
                  <a:lnTo>
                    <a:pt x="1196530" y="120700"/>
                  </a:lnTo>
                  <a:lnTo>
                    <a:pt x="1208519" y="95834"/>
                  </a:lnTo>
                  <a:lnTo>
                    <a:pt x="1175613" y="95834"/>
                  </a:lnTo>
                  <a:lnTo>
                    <a:pt x="1172286" y="102146"/>
                  </a:lnTo>
                  <a:lnTo>
                    <a:pt x="1166583" y="106641"/>
                  </a:lnTo>
                  <a:lnTo>
                    <a:pt x="1158506" y="109347"/>
                  </a:lnTo>
                  <a:lnTo>
                    <a:pt x="1148054" y="110236"/>
                  </a:lnTo>
                  <a:lnTo>
                    <a:pt x="1137386" y="110236"/>
                  </a:lnTo>
                  <a:lnTo>
                    <a:pt x="1129893" y="108077"/>
                  </a:lnTo>
                  <a:lnTo>
                    <a:pt x="1121244" y="99428"/>
                  </a:lnTo>
                  <a:lnTo>
                    <a:pt x="1119073" y="92811"/>
                  </a:lnTo>
                  <a:lnTo>
                    <a:pt x="1119073" y="75031"/>
                  </a:lnTo>
                  <a:lnTo>
                    <a:pt x="1121244" y="68402"/>
                  </a:lnTo>
                  <a:lnTo>
                    <a:pt x="1129893" y="59626"/>
                  </a:lnTo>
                  <a:lnTo>
                    <a:pt x="1137386" y="57429"/>
                  </a:lnTo>
                  <a:lnTo>
                    <a:pt x="1148054" y="57429"/>
                  </a:lnTo>
                  <a:lnTo>
                    <a:pt x="1158506" y="58331"/>
                  </a:lnTo>
                  <a:lnTo>
                    <a:pt x="1166583" y="61036"/>
                  </a:lnTo>
                  <a:lnTo>
                    <a:pt x="1172286" y="65532"/>
                  </a:lnTo>
                  <a:lnTo>
                    <a:pt x="1175613" y="71831"/>
                  </a:lnTo>
                  <a:lnTo>
                    <a:pt x="1208519" y="71831"/>
                  </a:lnTo>
                  <a:close/>
                </a:path>
                <a:path w="1614170" h="135890">
                  <a:moveTo>
                    <a:pt x="1344891" y="84099"/>
                  </a:moveTo>
                  <a:lnTo>
                    <a:pt x="1343901" y="71882"/>
                  </a:lnTo>
                  <a:lnTo>
                    <a:pt x="1340954" y="61328"/>
                  </a:lnTo>
                  <a:lnTo>
                    <a:pt x="1339088" y="57962"/>
                  </a:lnTo>
                  <a:lnTo>
                    <a:pt x="1336040" y="52463"/>
                  </a:lnTo>
                  <a:lnTo>
                    <a:pt x="1329156" y="45262"/>
                  </a:lnTo>
                  <a:lnTo>
                    <a:pt x="1320419" y="39700"/>
                  </a:lnTo>
                  <a:lnTo>
                    <a:pt x="1312887" y="36842"/>
                  </a:lnTo>
                  <a:lnTo>
                    <a:pt x="1312887" y="75336"/>
                  </a:lnTo>
                  <a:lnTo>
                    <a:pt x="1312887" y="92875"/>
                  </a:lnTo>
                  <a:lnTo>
                    <a:pt x="1310690" y="99428"/>
                  </a:lnTo>
                  <a:lnTo>
                    <a:pt x="1301915" y="108077"/>
                  </a:lnTo>
                  <a:lnTo>
                    <a:pt x="1294447" y="110236"/>
                  </a:lnTo>
                  <a:lnTo>
                    <a:pt x="1273352" y="110236"/>
                  </a:lnTo>
                  <a:lnTo>
                    <a:pt x="1265885" y="108077"/>
                  </a:lnTo>
                  <a:lnTo>
                    <a:pt x="1257109" y="99428"/>
                  </a:lnTo>
                  <a:lnTo>
                    <a:pt x="1254925" y="92875"/>
                  </a:lnTo>
                  <a:lnTo>
                    <a:pt x="1254925" y="75336"/>
                  </a:lnTo>
                  <a:lnTo>
                    <a:pt x="1257109" y="68783"/>
                  </a:lnTo>
                  <a:lnTo>
                    <a:pt x="1265885" y="60134"/>
                  </a:lnTo>
                  <a:lnTo>
                    <a:pt x="1273352" y="57962"/>
                  </a:lnTo>
                  <a:lnTo>
                    <a:pt x="1294447" y="57962"/>
                  </a:lnTo>
                  <a:lnTo>
                    <a:pt x="1301915" y="60134"/>
                  </a:lnTo>
                  <a:lnTo>
                    <a:pt x="1310690" y="68783"/>
                  </a:lnTo>
                  <a:lnTo>
                    <a:pt x="1312887" y="75336"/>
                  </a:lnTo>
                  <a:lnTo>
                    <a:pt x="1312887" y="36842"/>
                  </a:lnTo>
                  <a:lnTo>
                    <a:pt x="1309966" y="35725"/>
                  </a:lnTo>
                  <a:lnTo>
                    <a:pt x="1297800" y="33337"/>
                  </a:lnTo>
                  <a:lnTo>
                    <a:pt x="1283906" y="32537"/>
                  </a:lnTo>
                  <a:lnTo>
                    <a:pt x="1270000" y="33337"/>
                  </a:lnTo>
                  <a:lnTo>
                    <a:pt x="1231760" y="52463"/>
                  </a:lnTo>
                  <a:lnTo>
                    <a:pt x="1222921" y="84099"/>
                  </a:lnTo>
                  <a:lnTo>
                    <a:pt x="1223899" y="96329"/>
                  </a:lnTo>
                  <a:lnTo>
                    <a:pt x="1247381" y="128524"/>
                  </a:lnTo>
                  <a:lnTo>
                    <a:pt x="1283906" y="135661"/>
                  </a:lnTo>
                  <a:lnTo>
                    <a:pt x="1297800" y="134874"/>
                  </a:lnTo>
                  <a:lnTo>
                    <a:pt x="1336040" y="115773"/>
                  </a:lnTo>
                  <a:lnTo>
                    <a:pt x="1339100" y="110236"/>
                  </a:lnTo>
                  <a:lnTo>
                    <a:pt x="1340954" y="106883"/>
                  </a:lnTo>
                  <a:lnTo>
                    <a:pt x="1343901" y="96329"/>
                  </a:lnTo>
                  <a:lnTo>
                    <a:pt x="1344891" y="84099"/>
                  </a:lnTo>
                  <a:close/>
                </a:path>
                <a:path w="1614170" h="135890">
                  <a:moveTo>
                    <a:pt x="1482852" y="85521"/>
                  </a:moveTo>
                  <a:lnTo>
                    <a:pt x="1469555" y="49796"/>
                  </a:lnTo>
                  <a:lnTo>
                    <a:pt x="1449793" y="40462"/>
                  </a:lnTo>
                  <a:lnTo>
                    <a:pt x="1449793" y="85344"/>
                  </a:lnTo>
                  <a:lnTo>
                    <a:pt x="1448079" y="96012"/>
                  </a:lnTo>
                  <a:lnTo>
                    <a:pt x="1442935" y="103619"/>
                  </a:lnTo>
                  <a:lnTo>
                    <a:pt x="1434376" y="108191"/>
                  </a:lnTo>
                  <a:lnTo>
                    <a:pt x="1422400" y="109702"/>
                  </a:lnTo>
                  <a:lnTo>
                    <a:pt x="1410411" y="108191"/>
                  </a:lnTo>
                  <a:lnTo>
                    <a:pt x="1401864" y="103619"/>
                  </a:lnTo>
                  <a:lnTo>
                    <a:pt x="1396720" y="96012"/>
                  </a:lnTo>
                  <a:lnTo>
                    <a:pt x="1395018" y="85344"/>
                  </a:lnTo>
                  <a:lnTo>
                    <a:pt x="1396720" y="75006"/>
                  </a:lnTo>
                  <a:lnTo>
                    <a:pt x="1401864" y="67614"/>
                  </a:lnTo>
                  <a:lnTo>
                    <a:pt x="1410411" y="63182"/>
                  </a:lnTo>
                  <a:lnTo>
                    <a:pt x="1422400" y="61696"/>
                  </a:lnTo>
                  <a:lnTo>
                    <a:pt x="1434376" y="63182"/>
                  </a:lnTo>
                  <a:lnTo>
                    <a:pt x="1442935" y="67614"/>
                  </a:lnTo>
                  <a:lnTo>
                    <a:pt x="1448079" y="75006"/>
                  </a:lnTo>
                  <a:lnTo>
                    <a:pt x="1449793" y="85344"/>
                  </a:lnTo>
                  <a:lnTo>
                    <a:pt x="1449793" y="40462"/>
                  </a:lnTo>
                  <a:lnTo>
                    <a:pt x="1429702" y="37871"/>
                  </a:lnTo>
                  <a:lnTo>
                    <a:pt x="1422120" y="38163"/>
                  </a:lnTo>
                  <a:lnTo>
                    <a:pt x="1415415" y="39039"/>
                  </a:lnTo>
                  <a:lnTo>
                    <a:pt x="1390764" y="56718"/>
                  </a:lnTo>
                  <a:lnTo>
                    <a:pt x="1389875" y="56718"/>
                  </a:lnTo>
                  <a:lnTo>
                    <a:pt x="1417574" y="28994"/>
                  </a:lnTo>
                  <a:lnTo>
                    <a:pt x="1427391" y="28625"/>
                  </a:lnTo>
                  <a:lnTo>
                    <a:pt x="1433791" y="28625"/>
                  </a:lnTo>
                  <a:lnTo>
                    <a:pt x="1445564" y="28219"/>
                  </a:lnTo>
                  <a:lnTo>
                    <a:pt x="1480185" y="10325"/>
                  </a:lnTo>
                  <a:lnTo>
                    <a:pt x="1480185" y="0"/>
                  </a:lnTo>
                  <a:lnTo>
                    <a:pt x="1449603" y="0"/>
                  </a:lnTo>
                  <a:lnTo>
                    <a:pt x="1449603" y="1905"/>
                  </a:lnTo>
                  <a:lnTo>
                    <a:pt x="1448130" y="3149"/>
                  </a:lnTo>
                  <a:lnTo>
                    <a:pt x="1442199" y="4330"/>
                  </a:lnTo>
                  <a:lnTo>
                    <a:pt x="1437398" y="4622"/>
                  </a:lnTo>
                  <a:lnTo>
                    <a:pt x="1419567" y="4622"/>
                  </a:lnTo>
                  <a:lnTo>
                    <a:pt x="1411973" y="5080"/>
                  </a:lnTo>
                  <a:lnTo>
                    <a:pt x="1370609" y="27000"/>
                  </a:lnTo>
                  <a:lnTo>
                    <a:pt x="1362938" y="64681"/>
                  </a:lnTo>
                  <a:lnTo>
                    <a:pt x="1362849" y="82511"/>
                  </a:lnTo>
                  <a:lnTo>
                    <a:pt x="1366570" y="105384"/>
                  </a:lnTo>
                  <a:lnTo>
                    <a:pt x="1377772" y="121716"/>
                  </a:lnTo>
                  <a:lnTo>
                    <a:pt x="1396441" y="131508"/>
                  </a:lnTo>
                  <a:lnTo>
                    <a:pt x="1422577" y="134772"/>
                  </a:lnTo>
                  <a:lnTo>
                    <a:pt x="1436230" y="134023"/>
                  </a:lnTo>
                  <a:lnTo>
                    <a:pt x="1474050" y="115836"/>
                  </a:lnTo>
                  <a:lnTo>
                    <a:pt x="1477581" y="109702"/>
                  </a:lnTo>
                  <a:lnTo>
                    <a:pt x="1478940" y="107353"/>
                  </a:lnTo>
                  <a:lnTo>
                    <a:pt x="1481874" y="97256"/>
                  </a:lnTo>
                  <a:lnTo>
                    <a:pt x="1482852" y="85521"/>
                  </a:lnTo>
                  <a:close/>
                </a:path>
                <a:path w="1614170" h="135890">
                  <a:moveTo>
                    <a:pt x="1613725" y="36487"/>
                  </a:moveTo>
                  <a:lnTo>
                    <a:pt x="1581721" y="36487"/>
                  </a:lnTo>
                  <a:lnTo>
                    <a:pt x="1581721" y="70777"/>
                  </a:lnTo>
                  <a:lnTo>
                    <a:pt x="1536725" y="70777"/>
                  </a:lnTo>
                  <a:lnTo>
                    <a:pt x="1536725" y="36487"/>
                  </a:lnTo>
                  <a:lnTo>
                    <a:pt x="1504721" y="36487"/>
                  </a:lnTo>
                  <a:lnTo>
                    <a:pt x="1504721" y="70777"/>
                  </a:lnTo>
                  <a:lnTo>
                    <a:pt x="1504721" y="97447"/>
                  </a:lnTo>
                  <a:lnTo>
                    <a:pt x="1504721" y="131737"/>
                  </a:lnTo>
                  <a:lnTo>
                    <a:pt x="1536725" y="131737"/>
                  </a:lnTo>
                  <a:lnTo>
                    <a:pt x="1536725" y="97447"/>
                  </a:lnTo>
                  <a:lnTo>
                    <a:pt x="1581721" y="97447"/>
                  </a:lnTo>
                  <a:lnTo>
                    <a:pt x="1581721" y="131737"/>
                  </a:lnTo>
                  <a:lnTo>
                    <a:pt x="1613725" y="131737"/>
                  </a:lnTo>
                  <a:lnTo>
                    <a:pt x="1613725" y="97447"/>
                  </a:lnTo>
                  <a:lnTo>
                    <a:pt x="1613725" y="70777"/>
                  </a:lnTo>
                  <a:lnTo>
                    <a:pt x="1613725" y="364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79865" y="549236"/>
              <a:ext cx="507796" cy="10365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52381" y="549770"/>
              <a:ext cx="709930" cy="125095"/>
            </a:xfrm>
            <a:custGeom>
              <a:avLst/>
              <a:gdLst/>
              <a:ahLst/>
              <a:cxnLst/>
              <a:rect l="l" t="t" r="r" b="b"/>
              <a:pathLst>
                <a:path w="709929" h="125095">
                  <a:moveTo>
                    <a:pt x="135661" y="73609"/>
                  </a:moveTo>
                  <a:lnTo>
                    <a:pt x="119659" y="73609"/>
                  </a:lnTo>
                  <a:lnTo>
                    <a:pt x="119659" y="28803"/>
                  </a:lnTo>
                  <a:lnTo>
                    <a:pt x="119659" y="4089"/>
                  </a:lnTo>
                  <a:lnTo>
                    <a:pt x="87655" y="4089"/>
                  </a:lnTo>
                  <a:lnTo>
                    <a:pt x="87655" y="28803"/>
                  </a:lnTo>
                  <a:lnTo>
                    <a:pt x="87655" y="73609"/>
                  </a:lnTo>
                  <a:lnTo>
                    <a:pt x="41605" y="73609"/>
                  </a:lnTo>
                  <a:lnTo>
                    <a:pt x="44907" y="68935"/>
                  </a:lnTo>
                  <a:lnTo>
                    <a:pt x="47548" y="62687"/>
                  </a:lnTo>
                  <a:lnTo>
                    <a:pt x="51904" y="28803"/>
                  </a:lnTo>
                  <a:lnTo>
                    <a:pt x="87655" y="28803"/>
                  </a:lnTo>
                  <a:lnTo>
                    <a:pt x="87655" y="4089"/>
                  </a:lnTo>
                  <a:lnTo>
                    <a:pt x="24714" y="4089"/>
                  </a:lnTo>
                  <a:lnTo>
                    <a:pt x="24625" y="16700"/>
                  </a:lnTo>
                  <a:lnTo>
                    <a:pt x="24396" y="27482"/>
                  </a:lnTo>
                  <a:lnTo>
                    <a:pt x="17716" y="66979"/>
                  </a:lnTo>
                  <a:lnTo>
                    <a:pt x="7150" y="73609"/>
                  </a:lnTo>
                  <a:lnTo>
                    <a:pt x="0" y="73609"/>
                  </a:lnTo>
                  <a:lnTo>
                    <a:pt x="533" y="124637"/>
                  </a:lnTo>
                  <a:lnTo>
                    <a:pt x="27736" y="124637"/>
                  </a:lnTo>
                  <a:lnTo>
                    <a:pt x="27736" y="99034"/>
                  </a:lnTo>
                  <a:lnTo>
                    <a:pt x="106857" y="99034"/>
                  </a:lnTo>
                  <a:lnTo>
                    <a:pt x="106857" y="124637"/>
                  </a:lnTo>
                  <a:lnTo>
                    <a:pt x="134061" y="124637"/>
                  </a:lnTo>
                  <a:lnTo>
                    <a:pt x="134607" y="99034"/>
                  </a:lnTo>
                  <a:lnTo>
                    <a:pt x="134772" y="91579"/>
                  </a:lnTo>
                  <a:lnTo>
                    <a:pt x="134886" y="84582"/>
                  </a:lnTo>
                  <a:lnTo>
                    <a:pt x="135191" y="78587"/>
                  </a:lnTo>
                  <a:lnTo>
                    <a:pt x="135661" y="73609"/>
                  </a:lnTo>
                  <a:close/>
                </a:path>
                <a:path w="709929" h="125095">
                  <a:moveTo>
                    <a:pt x="269011" y="51562"/>
                  </a:moveTo>
                  <a:lnTo>
                    <a:pt x="268020" y="39344"/>
                  </a:lnTo>
                  <a:lnTo>
                    <a:pt x="265074" y="28790"/>
                  </a:lnTo>
                  <a:lnTo>
                    <a:pt x="263207" y="25425"/>
                  </a:lnTo>
                  <a:lnTo>
                    <a:pt x="260159" y="19926"/>
                  </a:lnTo>
                  <a:lnTo>
                    <a:pt x="253276" y="12725"/>
                  </a:lnTo>
                  <a:lnTo>
                    <a:pt x="244538" y="7162"/>
                  </a:lnTo>
                  <a:lnTo>
                    <a:pt x="237007" y="4305"/>
                  </a:lnTo>
                  <a:lnTo>
                    <a:pt x="237007" y="42799"/>
                  </a:lnTo>
                  <a:lnTo>
                    <a:pt x="237007" y="60337"/>
                  </a:lnTo>
                  <a:lnTo>
                    <a:pt x="234810" y="66890"/>
                  </a:lnTo>
                  <a:lnTo>
                    <a:pt x="226034" y="75539"/>
                  </a:lnTo>
                  <a:lnTo>
                    <a:pt x="218567" y="77698"/>
                  </a:lnTo>
                  <a:lnTo>
                    <a:pt x="197472" y="77698"/>
                  </a:lnTo>
                  <a:lnTo>
                    <a:pt x="190004" y="75539"/>
                  </a:lnTo>
                  <a:lnTo>
                    <a:pt x="181229" y="66890"/>
                  </a:lnTo>
                  <a:lnTo>
                    <a:pt x="179044" y="60337"/>
                  </a:lnTo>
                  <a:lnTo>
                    <a:pt x="179044" y="42799"/>
                  </a:lnTo>
                  <a:lnTo>
                    <a:pt x="181229" y="36245"/>
                  </a:lnTo>
                  <a:lnTo>
                    <a:pt x="190004" y="27597"/>
                  </a:lnTo>
                  <a:lnTo>
                    <a:pt x="197472" y="25425"/>
                  </a:lnTo>
                  <a:lnTo>
                    <a:pt x="218567" y="25425"/>
                  </a:lnTo>
                  <a:lnTo>
                    <a:pt x="226034" y="27597"/>
                  </a:lnTo>
                  <a:lnTo>
                    <a:pt x="234810" y="36245"/>
                  </a:lnTo>
                  <a:lnTo>
                    <a:pt x="237007" y="42799"/>
                  </a:lnTo>
                  <a:lnTo>
                    <a:pt x="237007" y="4305"/>
                  </a:lnTo>
                  <a:lnTo>
                    <a:pt x="234086" y="3187"/>
                  </a:lnTo>
                  <a:lnTo>
                    <a:pt x="221919" y="800"/>
                  </a:lnTo>
                  <a:lnTo>
                    <a:pt x="208026" y="0"/>
                  </a:lnTo>
                  <a:lnTo>
                    <a:pt x="194119" y="800"/>
                  </a:lnTo>
                  <a:lnTo>
                    <a:pt x="155879" y="19926"/>
                  </a:lnTo>
                  <a:lnTo>
                    <a:pt x="147040" y="51562"/>
                  </a:lnTo>
                  <a:lnTo>
                    <a:pt x="148018" y="63792"/>
                  </a:lnTo>
                  <a:lnTo>
                    <a:pt x="171500" y="95986"/>
                  </a:lnTo>
                  <a:lnTo>
                    <a:pt x="208026" y="103124"/>
                  </a:lnTo>
                  <a:lnTo>
                    <a:pt x="221919" y="102336"/>
                  </a:lnTo>
                  <a:lnTo>
                    <a:pt x="260159" y="83235"/>
                  </a:lnTo>
                  <a:lnTo>
                    <a:pt x="263220" y="77698"/>
                  </a:lnTo>
                  <a:lnTo>
                    <a:pt x="265074" y="74345"/>
                  </a:lnTo>
                  <a:lnTo>
                    <a:pt x="268020" y="63792"/>
                  </a:lnTo>
                  <a:lnTo>
                    <a:pt x="269011" y="51562"/>
                  </a:lnTo>
                  <a:close/>
                </a:path>
                <a:path w="709929" h="125095">
                  <a:moveTo>
                    <a:pt x="395605" y="4089"/>
                  </a:moveTo>
                  <a:lnTo>
                    <a:pt x="299059" y="4089"/>
                  </a:lnTo>
                  <a:lnTo>
                    <a:pt x="298754" y="41732"/>
                  </a:lnTo>
                  <a:lnTo>
                    <a:pt x="297929" y="58559"/>
                  </a:lnTo>
                  <a:lnTo>
                    <a:pt x="296595" y="65316"/>
                  </a:lnTo>
                  <a:lnTo>
                    <a:pt x="292442" y="71958"/>
                  </a:lnTo>
                  <a:lnTo>
                    <a:pt x="288391" y="73609"/>
                  </a:lnTo>
                  <a:lnTo>
                    <a:pt x="277710" y="73609"/>
                  </a:lnTo>
                  <a:lnTo>
                    <a:pt x="277710" y="99923"/>
                  </a:lnTo>
                  <a:lnTo>
                    <a:pt x="286956" y="99923"/>
                  </a:lnTo>
                  <a:lnTo>
                    <a:pt x="296494" y="99237"/>
                  </a:lnTo>
                  <a:lnTo>
                    <a:pt x="324675" y="61976"/>
                  </a:lnTo>
                  <a:lnTo>
                    <a:pt x="326440" y="28803"/>
                  </a:lnTo>
                  <a:lnTo>
                    <a:pt x="363601" y="28803"/>
                  </a:lnTo>
                  <a:lnTo>
                    <a:pt x="363601" y="99034"/>
                  </a:lnTo>
                  <a:lnTo>
                    <a:pt x="395605" y="99034"/>
                  </a:lnTo>
                  <a:lnTo>
                    <a:pt x="395605" y="4089"/>
                  </a:lnTo>
                  <a:close/>
                </a:path>
                <a:path w="709929" h="125095">
                  <a:moveTo>
                    <a:pt x="587260" y="99034"/>
                  </a:moveTo>
                  <a:lnTo>
                    <a:pt x="542290" y="49250"/>
                  </a:lnTo>
                  <a:lnTo>
                    <a:pt x="586016" y="4089"/>
                  </a:lnTo>
                  <a:lnTo>
                    <a:pt x="550113" y="4089"/>
                  </a:lnTo>
                  <a:lnTo>
                    <a:pt x="515797" y="40716"/>
                  </a:lnTo>
                  <a:lnTo>
                    <a:pt x="513842" y="40716"/>
                  </a:lnTo>
                  <a:lnTo>
                    <a:pt x="513842" y="4089"/>
                  </a:lnTo>
                  <a:lnTo>
                    <a:pt x="482536" y="4089"/>
                  </a:lnTo>
                  <a:lnTo>
                    <a:pt x="482536" y="40716"/>
                  </a:lnTo>
                  <a:lnTo>
                    <a:pt x="480593" y="40716"/>
                  </a:lnTo>
                  <a:lnTo>
                    <a:pt x="446278" y="4089"/>
                  </a:lnTo>
                  <a:lnTo>
                    <a:pt x="410349" y="4089"/>
                  </a:lnTo>
                  <a:lnTo>
                    <a:pt x="454101" y="49250"/>
                  </a:lnTo>
                  <a:lnTo>
                    <a:pt x="409105" y="99034"/>
                  </a:lnTo>
                  <a:lnTo>
                    <a:pt x="447865" y="99034"/>
                  </a:lnTo>
                  <a:lnTo>
                    <a:pt x="478282" y="63830"/>
                  </a:lnTo>
                  <a:lnTo>
                    <a:pt x="482536" y="63830"/>
                  </a:lnTo>
                  <a:lnTo>
                    <a:pt x="482536" y="99034"/>
                  </a:lnTo>
                  <a:lnTo>
                    <a:pt x="513842" y="99034"/>
                  </a:lnTo>
                  <a:lnTo>
                    <a:pt x="513842" y="63830"/>
                  </a:lnTo>
                  <a:lnTo>
                    <a:pt x="518109" y="63830"/>
                  </a:lnTo>
                  <a:lnTo>
                    <a:pt x="548500" y="99034"/>
                  </a:lnTo>
                  <a:lnTo>
                    <a:pt x="587260" y="99034"/>
                  </a:lnTo>
                  <a:close/>
                </a:path>
                <a:path w="709929" h="125095">
                  <a:moveTo>
                    <a:pt x="709777" y="3949"/>
                  </a:moveTo>
                  <a:lnTo>
                    <a:pt x="677773" y="3949"/>
                  </a:lnTo>
                  <a:lnTo>
                    <a:pt x="677773" y="38239"/>
                  </a:lnTo>
                  <a:lnTo>
                    <a:pt x="632790" y="38239"/>
                  </a:lnTo>
                  <a:lnTo>
                    <a:pt x="632790" y="3949"/>
                  </a:lnTo>
                  <a:lnTo>
                    <a:pt x="600786" y="3949"/>
                  </a:lnTo>
                  <a:lnTo>
                    <a:pt x="600786" y="38239"/>
                  </a:lnTo>
                  <a:lnTo>
                    <a:pt x="600786" y="64909"/>
                  </a:lnTo>
                  <a:lnTo>
                    <a:pt x="600786" y="99199"/>
                  </a:lnTo>
                  <a:lnTo>
                    <a:pt x="632790" y="99199"/>
                  </a:lnTo>
                  <a:lnTo>
                    <a:pt x="632790" y="64909"/>
                  </a:lnTo>
                  <a:lnTo>
                    <a:pt x="677773" y="64909"/>
                  </a:lnTo>
                  <a:lnTo>
                    <a:pt x="677773" y="99199"/>
                  </a:lnTo>
                  <a:lnTo>
                    <a:pt x="709777" y="99199"/>
                  </a:lnTo>
                  <a:lnTo>
                    <a:pt x="709777" y="64909"/>
                  </a:lnTo>
                  <a:lnTo>
                    <a:pt x="709777" y="38239"/>
                  </a:lnTo>
                  <a:lnTo>
                    <a:pt x="709777" y="39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90606" y="553859"/>
              <a:ext cx="115570" cy="9494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34624" y="550125"/>
              <a:ext cx="224205" cy="10241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28245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47943" y="4156045"/>
              <a:ext cx="104749" cy="28794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4442" y="1270114"/>
              <a:ext cx="4672051" cy="39201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0159" y="3276333"/>
              <a:ext cx="4689106" cy="99820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7395" y="1923110"/>
              <a:ext cx="4392894" cy="13304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2531" y="2146426"/>
              <a:ext cx="202565" cy="62230"/>
            </a:xfrm>
            <a:custGeom>
              <a:avLst/>
              <a:gdLst/>
              <a:ahLst/>
              <a:cxnLst/>
              <a:rect l="l" t="t" r="r" b="b"/>
              <a:pathLst>
                <a:path w="202565" h="62230">
                  <a:moveTo>
                    <a:pt x="33032" y="22479"/>
                  </a:moveTo>
                  <a:lnTo>
                    <a:pt x="0" y="22479"/>
                  </a:lnTo>
                  <a:lnTo>
                    <a:pt x="0" y="32766"/>
                  </a:lnTo>
                  <a:lnTo>
                    <a:pt x="33032" y="32766"/>
                  </a:lnTo>
                  <a:lnTo>
                    <a:pt x="33032" y="22479"/>
                  </a:lnTo>
                  <a:close/>
                </a:path>
                <a:path w="202565" h="62230">
                  <a:moveTo>
                    <a:pt x="138696" y="22059"/>
                  </a:moveTo>
                  <a:lnTo>
                    <a:pt x="135775" y="14706"/>
                  </a:lnTo>
                  <a:lnTo>
                    <a:pt x="131254" y="10160"/>
                  </a:lnTo>
                  <a:lnTo>
                    <a:pt x="127774" y="6667"/>
                  </a:lnTo>
                  <a:lnTo>
                    <a:pt x="127774" y="24930"/>
                  </a:lnTo>
                  <a:lnTo>
                    <a:pt x="127774" y="36703"/>
                  </a:lnTo>
                  <a:lnTo>
                    <a:pt x="125907" y="41617"/>
                  </a:lnTo>
                  <a:lnTo>
                    <a:pt x="118452" y="49568"/>
                  </a:lnTo>
                  <a:lnTo>
                    <a:pt x="113753" y="51562"/>
                  </a:lnTo>
                  <a:lnTo>
                    <a:pt x="102412" y="51562"/>
                  </a:lnTo>
                  <a:lnTo>
                    <a:pt x="97713" y="49568"/>
                  </a:lnTo>
                  <a:lnTo>
                    <a:pt x="90258" y="41617"/>
                  </a:lnTo>
                  <a:lnTo>
                    <a:pt x="88404" y="36703"/>
                  </a:lnTo>
                  <a:lnTo>
                    <a:pt x="88404" y="24930"/>
                  </a:lnTo>
                  <a:lnTo>
                    <a:pt x="90233" y="20002"/>
                  </a:lnTo>
                  <a:lnTo>
                    <a:pt x="97599" y="12128"/>
                  </a:lnTo>
                  <a:lnTo>
                    <a:pt x="102323" y="10160"/>
                  </a:lnTo>
                  <a:lnTo>
                    <a:pt x="113842" y="10160"/>
                  </a:lnTo>
                  <a:lnTo>
                    <a:pt x="118554" y="12128"/>
                  </a:lnTo>
                  <a:lnTo>
                    <a:pt x="125920" y="20002"/>
                  </a:lnTo>
                  <a:lnTo>
                    <a:pt x="127774" y="24930"/>
                  </a:lnTo>
                  <a:lnTo>
                    <a:pt x="127774" y="6667"/>
                  </a:lnTo>
                  <a:lnTo>
                    <a:pt x="124091" y="2946"/>
                  </a:lnTo>
                  <a:lnTo>
                    <a:pt x="116801" y="0"/>
                  </a:lnTo>
                  <a:lnTo>
                    <a:pt x="99275" y="0"/>
                  </a:lnTo>
                  <a:lnTo>
                    <a:pt x="91973" y="2946"/>
                  </a:lnTo>
                  <a:lnTo>
                    <a:pt x="80378" y="14706"/>
                  </a:lnTo>
                  <a:lnTo>
                    <a:pt x="77482" y="22059"/>
                  </a:lnTo>
                  <a:lnTo>
                    <a:pt x="77482" y="39662"/>
                  </a:lnTo>
                  <a:lnTo>
                    <a:pt x="80378" y="47015"/>
                  </a:lnTo>
                  <a:lnTo>
                    <a:pt x="91973" y="58775"/>
                  </a:lnTo>
                  <a:lnTo>
                    <a:pt x="99275" y="61722"/>
                  </a:lnTo>
                  <a:lnTo>
                    <a:pt x="116801" y="61722"/>
                  </a:lnTo>
                  <a:lnTo>
                    <a:pt x="124091" y="58775"/>
                  </a:lnTo>
                  <a:lnTo>
                    <a:pt x="131254" y="51562"/>
                  </a:lnTo>
                  <a:lnTo>
                    <a:pt x="135775" y="47015"/>
                  </a:lnTo>
                  <a:lnTo>
                    <a:pt x="138696" y="39662"/>
                  </a:lnTo>
                  <a:lnTo>
                    <a:pt x="138696" y="22059"/>
                  </a:lnTo>
                  <a:close/>
                </a:path>
                <a:path w="202565" h="62230">
                  <a:moveTo>
                    <a:pt x="202438" y="1651"/>
                  </a:moveTo>
                  <a:lnTo>
                    <a:pt x="146316" y="1651"/>
                  </a:lnTo>
                  <a:lnTo>
                    <a:pt x="146316" y="11303"/>
                  </a:lnTo>
                  <a:lnTo>
                    <a:pt x="168922" y="11303"/>
                  </a:lnTo>
                  <a:lnTo>
                    <a:pt x="168922" y="60071"/>
                  </a:lnTo>
                  <a:lnTo>
                    <a:pt x="179844" y="60071"/>
                  </a:lnTo>
                  <a:lnTo>
                    <a:pt x="179844" y="11303"/>
                  </a:lnTo>
                  <a:lnTo>
                    <a:pt x="202438" y="11303"/>
                  </a:lnTo>
                  <a:lnTo>
                    <a:pt x="202438" y="1651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78003" y="2146426"/>
              <a:ext cx="379731" cy="7607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78052" y="2146426"/>
              <a:ext cx="193040" cy="62230"/>
            </a:xfrm>
            <a:custGeom>
              <a:avLst/>
              <a:gdLst/>
              <a:ahLst/>
              <a:cxnLst/>
              <a:rect l="l" t="t" r="r" b="b"/>
              <a:pathLst>
                <a:path w="193040" h="62230">
                  <a:moveTo>
                    <a:pt x="56007" y="1651"/>
                  </a:moveTo>
                  <a:lnTo>
                    <a:pt x="45085" y="1651"/>
                  </a:lnTo>
                  <a:lnTo>
                    <a:pt x="10922" y="44196"/>
                  </a:lnTo>
                  <a:lnTo>
                    <a:pt x="10922" y="1651"/>
                  </a:lnTo>
                  <a:lnTo>
                    <a:pt x="0" y="1651"/>
                  </a:lnTo>
                  <a:lnTo>
                    <a:pt x="0" y="60071"/>
                  </a:lnTo>
                  <a:lnTo>
                    <a:pt x="10922" y="60071"/>
                  </a:lnTo>
                  <a:lnTo>
                    <a:pt x="45085" y="17526"/>
                  </a:lnTo>
                  <a:lnTo>
                    <a:pt x="45085" y="60071"/>
                  </a:lnTo>
                  <a:lnTo>
                    <a:pt x="56007" y="60071"/>
                  </a:lnTo>
                  <a:lnTo>
                    <a:pt x="56007" y="1651"/>
                  </a:lnTo>
                  <a:close/>
                </a:path>
                <a:path w="193040" h="62230">
                  <a:moveTo>
                    <a:pt x="129921" y="1651"/>
                  </a:moveTo>
                  <a:lnTo>
                    <a:pt x="115316" y="1651"/>
                  </a:lnTo>
                  <a:lnTo>
                    <a:pt x="87249" y="27178"/>
                  </a:lnTo>
                  <a:lnTo>
                    <a:pt x="87249" y="1651"/>
                  </a:lnTo>
                  <a:lnTo>
                    <a:pt x="76327" y="1651"/>
                  </a:lnTo>
                  <a:lnTo>
                    <a:pt x="76327" y="60071"/>
                  </a:lnTo>
                  <a:lnTo>
                    <a:pt x="87249" y="60071"/>
                  </a:lnTo>
                  <a:lnTo>
                    <a:pt x="87249" y="36068"/>
                  </a:lnTo>
                  <a:lnTo>
                    <a:pt x="115316" y="60071"/>
                  </a:lnTo>
                  <a:lnTo>
                    <a:pt x="129921" y="60071"/>
                  </a:lnTo>
                  <a:lnTo>
                    <a:pt x="97536" y="30861"/>
                  </a:lnTo>
                  <a:lnTo>
                    <a:pt x="129921" y="1651"/>
                  </a:lnTo>
                  <a:close/>
                </a:path>
                <a:path w="193040" h="62230">
                  <a:moveTo>
                    <a:pt x="192659" y="15659"/>
                  </a:moveTo>
                  <a:lnTo>
                    <a:pt x="190157" y="10160"/>
                  </a:lnTo>
                  <a:lnTo>
                    <a:pt x="179959" y="2006"/>
                  </a:lnTo>
                  <a:lnTo>
                    <a:pt x="173189" y="0"/>
                  </a:lnTo>
                  <a:lnTo>
                    <a:pt x="157861" y="0"/>
                  </a:lnTo>
                  <a:lnTo>
                    <a:pt x="151815" y="1651"/>
                  </a:lnTo>
                  <a:lnTo>
                    <a:pt x="141312" y="8255"/>
                  </a:lnTo>
                  <a:lnTo>
                    <a:pt x="137883" y="12827"/>
                  </a:lnTo>
                  <a:lnTo>
                    <a:pt x="136271" y="18669"/>
                  </a:lnTo>
                  <a:lnTo>
                    <a:pt x="148336" y="18669"/>
                  </a:lnTo>
                  <a:lnTo>
                    <a:pt x="149529" y="15963"/>
                  </a:lnTo>
                  <a:lnTo>
                    <a:pt x="151625" y="13868"/>
                  </a:lnTo>
                  <a:lnTo>
                    <a:pt x="157632" y="10896"/>
                  </a:lnTo>
                  <a:lnTo>
                    <a:pt x="160997" y="10160"/>
                  </a:lnTo>
                  <a:lnTo>
                    <a:pt x="176060" y="10160"/>
                  </a:lnTo>
                  <a:lnTo>
                    <a:pt x="181737" y="14566"/>
                  </a:lnTo>
                  <a:lnTo>
                    <a:pt x="181737" y="23368"/>
                  </a:lnTo>
                  <a:lnTo>
                    <a:pt x="181737" y="32893"/>
                  </a:lnTo>
                  <a:lnTo>
                    <a:pt x="181737" y="41109"/>
                  </a:lnTo>
                  <a:lnTo>
                    <a:pt x="180009" y="44678"/>
                  </a:lnTo>
                  <a:lnTo>
                    <a:pt x="173062" y="50190"/>
                  </a:lnTo>
                  <a:lnTo>
                    <a:pt x="168402" y="51562"/>
                  </a:lnTo>
                  <a:lnTo>
                    <a:pt x="153250" y="51562"/>
                  </a:lnTo>
                  <a:lnTo>
                    <a:pt x="148590" y="48475"/>
                  </a:lnTo>
                  <a:lnTo>
                    <a:pt x="148590" y="36029"/>
                  </a:lnTo>
                  <a:lnTo>
                    <a:pt x="153454" y="32893"/>
                  </a:lnTo>
                  <a:lnTo>
                    <a:pt x="181737" y="32893"/>
                  </a:lnTo>
                  <a:lnTo>
                    <a:pt x="181737" y="23368"/>
                  </a:lnTo>
                  <a:lnTo>
                    <a:pt x="155790" y="23368"/>
                  </a:lnTo>
                  <a:lnTo>
                    <a:pt x="149631" y="24866"/>
                  </a:lnTo>
                  <a:lnTo>
                    <a:pt x="140068" y="30886"/>
                  </a:lnTo>
                  <a:lnTo>
                    <a:pt x="137668" y="35687"/>
                  </a:lnTo>
                  <a:lnTo>
                    <a:pt x="137668" y="48641"/>
                  </a:lnTo>
                  <a:lnTo>
                    <a:pt x="139852" y="53467"/>
                  </a:lnTo>
                  <a:lnTo>
                    <a:pt x="148564" y="60071"/>
                  </a:lnTo>
                  <a:lnTo>
                    <a:pt x="154305" y="61722"/>
                  </a:lnTo>
                  <a:lnTo>
                    <a:pt x="170053" y="61722"/>
                  </a:lnTo>
                  <a:lnTo>
                    <a:pt x="176834" y="59055"/>
                  </a:lnTo>
                  <a:lnTo>
                    <a:pt x="181737" y="53721"/>
                  </a:lnTo>
                  <a:lnTo>
                    <a:pt x="181737" y="60071"/>
                  </a:lnTo>
                  <a:lnTo>
                    <a:pt x="192659" y="60071"/>
                  </a:lnTo>
                  <a:lnTo>
                    <a:pt x="192659" y="53721"/>
                  </a:lnTo>
                  <a:lnTo>
                    <a:pt x="192659" y="51562"/>
                  </a:lnTo>
                  <a:lnTo>
                    <a:pt x="192659" y="32893"/>
                  </a:lnTo>
                  <a:lnTo>
                    <a:pt x="192659" y="15659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85061" y="2121535"/>
              <a:ext cx="1744484" cy="11087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2541" y="2320035"/>
              <a:ext cx="2447698" cy="25958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2541" y="2667254"/>
              <a:ext cx="4802151" cy="43319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9610" y="3014484"/>
              <a:ext cx="835660" cy="86360"/>
            </a:xfrm>
            <a:custGeom>
              <a:avLst/>
              <a:gdLst/>
              <a:ahLst/>
              <a:cxnLst/>
              <a:rect l="l" t="t" r="r" b="b"/>
              <a:pathLst>
                <a:path w="835660" h="86360">
                  <a:moveTo>
                    <a:pt x="33032" y="22466"/>
                  </a:moveTo>
                  <a:lnTo>
                    <a:pt x="0" y="22466"/>
                  </a:lnTo>
                  <a:lnTo>
                    <a:pt x="0" y="32753"/>
                  </a:lnTo>
                  <a:lnTo>
                    <a:pt x="33032" y="32753"/>
                  </a:lnTo>
                  <a:lnTo>
                    <a:pt x="33032" y="22466"/>
                  </a:lnTo>
                  <a:close/>
                </a:path>
                <a:path w="835660" h="86360">
                  <a:moveTo>
                    <a:pt x="136283" y="1638"/>
                  </a:moveTo>
                  <a:lnTo>
                    <a:pt x="81292" y="1638"/>
                  </a:lnTo>
                  <a:lnTo>
                    <a:pt x="81292" y="60058"/>
                  </a:lnTo>
                  <a:lnTo>
                    <a:pt x="92214" y="60058"/>
                  </a:lnTo>
                  <a:lnTo>
                    <a:pt x="92214" y="11290"/>
                  </a:lnTo>
                  <a:lnTo>
                    <a:pt x="125361" y="11290"/>
                  </a:lnTo>
                  <a:lnTo>
                    <a:pt x="125361" y="60058"/>
                  </a:lnTo>
                  <a:lnTo>
                    <a:pt x="136283" y="60058"/>
                  </a:lnTo>
                  <a:lnTo>
                    <a:pt x="136283" y="1638"/>
                  </a:lnTo>
                  <a:close/>
                </a:path>
                <a:path w="835660" h="86360">
                  <a:moveTo>
                    <a:pt x="214007" y="22047"/>
                  </a:moveTo>
                  <a:lnTo>
                    <a:pt x="211086" y="14706"/>
                  </a:lnTo>
                  <a:lnTo>
                    <a:pt x="206552" y="10147"/>
                  </a:lnTo>
                  <a:lnTo>
                    <a:pt x="203085" y="6654"/>
                  </a:lnTo>
                  <a:lnTo>
                    <a:pt x="203085" y="24930"/>
                  </a:lnTo>
                  <a:lnTo>
                    <a:pt x="203085" y="36690"/>
                  </a:lnTo>
                  <a:lnTo>
                    <a:pt x="201218" y="41605"/>
                  </a:lnTo>
                  <a:lnTo>
                    <a:pt x="193763" y="49568"/>
                  </a:lnTo>
                  <a:lnTo>
                    <a:pt x="189064" y="51549"/>
                  </a:lnTo>
                  <a:lnTo>
                    <a:pt x="177723" y="51549"/>
                  </a:lnTo>
                  <a:lnTo>
                    <a:pt x="173024" y="49568"/>
                  </a:lnTo>
                  <a:lnTo>
                    <a:pt x="165569" y="41605"/>
                  </a:lnTo>
                  <a:lnTo>
                    <a:pt x="163715" y="36690"/>
                  </a:lnTo>
                  <a:lnTo>
                    <a:pt x="163715" y="24930"/>
                  </a:lnTo>
                  <a:lnTo>
                    <a:pt x="165557" y="19989"/>
                  </a:lnTo>
                  <a:lnTo>
                    <a:pt x="172923" y="12128"/>
                  </a:lnTo>
                  <a:lnTo>
                    <a:pt x="177634" y="10147"/>
                  </a:lnTo>
                  <a:lnTo>
                    <a:pt x="189153" y="10147"/>
                  </a:lnTo>
                  <a:lnTo>
                    <a:pt x="193878" y="12128"/>
                  </a:lnTo>
                  <a:lnTo>
                    <a:pt x="201244" y="19989"/>
                  </a:lnTo>
                  <a:lnTo>
                    <a:pt x="203085" y="24930"/>
                  </a:lnTo>
                  <a:lnTo>
                    <a:pt x="203085" y="6654"/>
                  </a:lnTo>
                  <a:lnTo>
                    <a:pt x="199402" y="2933"/>
                  </a:lnTo>
                  <a:lnTo>
                    <a:pt x="192112" y="0"/>
                  </a:lnTo>
                  <a:lnTo>
                    <a:pt x="174586" y="0"/>
                  </a:lnTo>
                  <a:lnTo>
                    <a:pt x="167284" y="2933"/>
                  </a:lnTo>
                  <a:lnTo>
                    <a:pt x="155689" y="14706"/>
                  </a:lnTo>
                  <a:lnTo>
                    <a:pt x="152793" y="22047"/>
                  </a:lnTo>
                  <a:lnTo>
                    <a:pt x="152793" y="39662"/>
                  </a:lnTo>
                  <a:lnTo>
                    <a:pt x="155689" y="47002"/>
                  </a:lnTo>
                  <a:lnTo>
                    <a:pt x="167284" y="58775"/>
                  </a:lnTo>
                  <a:lnTo>
                    <a:pt x="174586" y="61722"/>
                  </a:lnTo>
                  <a:lnTo>
                    <a:pt x="192112" y="61722"/>
                  </a:lnTo>
                  <a:lnTo>
                    <a:pt x="199402" y="58775"/>
                  </a:lnTo>
                  <a:lnTo>
                    <a:pt x="206565" y="51549"/>
                  </a:lnTo>
                  <a:lnTo>
                    <a:pt x="211086" y="47002"/>
                  </a:lnTo>
                  <a:lnTo>
                    <a:pt x="214007" y="39662"/>
                  </a:lnTo>
                  <a:lnTo>
                    <a:pt x="214007" y="22047"/>
                  </a:lnTo>
                  <a:close/>
                </a:path>
                <a:path w="835660" h="86360">
                  <a:moveTo>
                    <a:pt x="284746" y="18656"/>
                  </a:moveTo>
                  <a:lnTo>
                    <a:pt x="282625" y="12903"/>
                  </a:lnTo>
                  <a:lnTo>
                    <a:pt x="279107" y="8356"/>
                  </a:lnTo>
                  <a:lnTo>
                    <a:pt x="269290" y="1663"/>
                  </a:lnTo>
                  <a:lnTo>
                    <a:pt x="263613" y="0"/>
                  </a:lnTo>
                  <a:lnTo>
                    <a:pt x="248551" y="0"/>
                  </a:lnTo>
                  <a:lnTo>
                    <a:pt x="241312" y="2933"/>
                  </a:lnTo>
                  <a:lnTo>
                    <a:pt x="229628" y="14706"/>
                  </a:lnTo>
                  <a:lnTo>
                    <a:pt x="226707" y="22047"/>
                  </a:lnTo>
                  <a:lnTo>
                    <a:pt x="226707" y="39662"/>
                  </a:lnTo>
                  <a:lnTo>
                    <a:pt x="229628" y="47002"/>
                  </a:lnTo>
                  <a:lnTo>
                    <a:pt x="241312" y="58775"/>
                  </a:lnTo>
                  <a:lnTo>
                    <a:pt x="248551" y="61722"/>
                  </a:lnTo>
                  <a:lnTo>
                    <a:pt x="263613" y="61722"/>
                  </a:lnTo>
                  <a:lnTo>
                    <a:pt x="269290" y="60045"/>
                  </a:lnTo>
                  <a:lnTo>
                    <a:pt x="279107" y="53352"/>
                  </a:lnTo>
                  <a:lnTo>
                    <a:pt x="282625" y="48806"/>
                  </a:lnTo>
                  <a:lnTo>
                    <a:pt x="284746" y="43040"/>
                  </a:lnTo>
                  <a:lnTo>
                    <a:pt x="272808" y="43040"/>
                  </a:lnTo>
                  <a:lnTo>
                    <a:pt x="269506" y="48717"/>
                  </a:lnTo>
                  <a:lnTo>
                    <a:pt x="264299" y="51549"/>
                  </a:lnTo>
                  <a:lnTo>
                    <a:pt x="251510" y="51549"/>
                  </a:lnTo>
                  <a:lnTo>
                    <a:pt x="246837" y="49580"/>
                  </a:lnTo>
                  <a:lnTo>
                    <a:pt x="239471" y="41706"/>
                  </a:lnTo>
                  <a:lnTo>
                    <a:pt x="237629" y="36779"/>
                  </a:lnTo>
                  <a:lnTo>
                    <a:pt x="237629" y="24930"/>
                  </a:lnTo>
                  <a:lnTo>
                    <a:pt x="239471" y="19989"/>
                  </a:lnTo>
                  <a:lnTo>
                    <a:pt x="246837" y="12128"/>
                  </a:lnTo>
                  <a:lnTo>
                    <a:pt x="251510" y="10147"/>
                  </a:lnTo>
                  <a:lnTo>
                    <a:pt x="264299" y="10147"/>
                  </a:lnTo>
                  <a:lnTo>
                    <a:pt x="269506" y="12992"/>
                  </a:lnTo>
                  <a:lnTo>
                    <a:pt x="272808" y="18656"/>
                  </a:lnTo>
                  <a:lnTo>
                    <a:pt x="284746" y="18656"/>
                  </a:lnTo>
                  <a:close/>
                </a:path>
                <a:path w="835660" h="86360">
                  <a:moveTo>
                    <a:pt x="353072" y="1638"/>
                  </a:moveTo>
                  <a:lnTo>
                    <a:pt x="306336" y="1638"/>
                  </a:lnTo>
                  <a:lnTo>
                    <a:pt x="306336" y="29794"/>
                  </a:lnTo>
                  <a:lnTo>
                    <a:pt x="305904" y="36576"/>
                  </a:lnTo>
                  <a:lnTo>
                    <a:pt x="304241" y="44361"/>
                  </a:lnTo>
                  <a:lnTo>
                    <a:pt x="303110" y="46393"/>
                  </a:lnTo>
                  <a:lnTo>
                    <a:pt x="299897" y="49098"/>
                  </a:lnTo>
                  <a:lnTo>
                    <a:pt x="297827" y="49771"/>
                  </a:lnTo>
                  <a:lnTo>
                    <a:pt x="293001" y="49771"/>
                  </a:lnTo>
                  <a:lnTo>
                    <a:pt x="293001" y="60058"/>
                  </a:lnTo>
                  <a:lnTo>
                    <a:pt x="300405" y="60058"/>
                  </a:lnTo>
                  <a:lnTo>
                    <a:pt x="303580" y="59321"/>
                  </a:lnTo>
                  <a:lnTo>
                    <a:pt x="317258" y="11290"/>
                  </a:lnTo>
                  <a:lnTo>
                    <a:pt x="342150" y="11290"/>
                  </a:lnTo>
                  <a:lnTo>
                    <a:pt x="342150" y="60058"/>
                  </a:lnTo>
                  <a:lnTo>
                    <a:pt x="353072" y="60058"/>
                  </a:lnTo>
                  <a:lnTo>
                    <a:pt x="353072" y="1638"/>
                  </a:lnTo>
                  <a:close/>
                </a:path>
                <a:path w="835660" h="86360">
                  <a:moveTo>
                    <a:pt x="428256" y="21628"/>
                  </a:moveTo>
                  <a:lnTo>
                    <a:pt x="425526" y="14490"/>
                  </a:lnTo>
                  <a:lnTo>
                    <a:pt x="421424" y="10147"/>
                  </a:lnTo>
                  <a:lnTo>
                    <a:pt x="416826" y="5270"/>
                  </a:lnTo>
                  <a:lnTo>
                    <a:pt x="416826" y="25387"/>
                  </a:lnTo>
                  <a:lnTo>
                    <a:pt x="381012" y="25387"/>
                  </a:lnTo>
                  <a:lnTo>
                    <a:pt x="416826" y="25387"/>
                  </a:lnTo>
                  <a:lnTo>
                    <a:pt x="416826" y="5270"/>
                  </a:lnTo>
                  <a:lnTo>
                    <a:pt x="414604" y="2895"/>
                  </a:lnTo>
                  <a:lnTo>
                    <a:pt x="407758" y="0"/>
                  </a:lnTo>
                  <a:lnTo>
                    <a:pt x="390829" y="0"/>
                  </a:lnTo>
                  <a:lnTo>
                    <a:pt x="383654" y="2908"/>
                  </a:lnTo>
                  <a:lnTo>
                    <a:pt x="372389" y="14592"/>
                  </a:lnTo>
                  <a:lnTo>
                    <a:pt x="369684" y="21628"/>
                  </a:lnTo>
                  <a:lnTo>
                    <a:pt x="369595" y="39738"/>
                  </a:lnTo>
                  <a:lnTo>
                    <a:pt x="372478" y="47104"/>
                  </a:lnTo>
                  <a:lnTo>
                    <a:pt x="384073" y="58788"/>
                  </a:lnTo>
                  <a:lnTo>
                    <a:pt x="391375" y="61722"/>
                  </a:lnTo>
                  <a:lnTo>
                    <a:pt x="406615" y="61722"/>
                  </a:lnTo>
                  <a:lnTo>
                    <a:pt x="427494" y="43675"/>
                  </a:lnTo>
                  <a:lnTo>
                    <a:pt x="415683" y="43675"/>
                  </a:lnTo>
                  <a:lnTo>
                    <a:pt x="412635" y="48933"/>
                  </a:lnTo>
                  <a:lnTo>
                    <a:pt x="407466" y="51549"/>
                  </a:lnTo>
                  <a:lnTo>
                    <a:pt x="395185" y="51549"/>
                  </a:lnTo>
                  <a:lnTo>
                    <a:pt x="390893" y="49987"/>
                  </a:lnTo>
                  <a:lnTo>
                    <a:pt x="383692" y="43726"/>
                  </a:lnTo>
                  <a:lnTo>
                    <a:pt x="381558" y="39738"/>
                  </a:lnTo>
                  <a:lnTo>
                    <a:pt x="380885" y="34912"/>
                  </a:lnTo>
                  <a:lnTo>
                    <a:pt x="428002" y="34912"/>
                  </a:lnTo>
                  <a:lnTo>
                    <a:pt x="428167" y="34150"/>
                  </a:lnTo>
                  <a:lnTo>
                    <a:pt x="428256" y="25387"/>
                  </a:lnTo>
                  <a:lnTo>
                    <a:pt x="428256" y="21628"/>
                  </a:lnTo>
                  <a:close/>
                </a:path>
                <a:path w="835660" h="86360">
                  <a:moveTo>
                    <a:pt x="534174" y="22301"/>
                  </a:moveTo>
                  <a:lnTo>
                    <a:pt x="531545" y="15024"/>
                  </a:lnTo>
                  <a:lnTo>
                    <a:pt x="527291" y="10147"/>
                  </a:lnTo>
                  <a:lnTo>
                    <a:pt x="525399" y="7988"/>
                  </a:lnTo>
                  <a:lnTo>
                    <a:pt x="523252" y="5537"/>
                  </a:lnTo>
                  <a:lnTo>
                    <a:pt x="523252" y="25095"/>
                  </a:lnTo>
                  <a:lnTo>
                    <a:pt x="523252" y="36614"/>
                  </a:lnTo>
                  <a:lnTo>
                    <a:pt x="521449" y="41503"/>
                  </a:lnTo>
                  <a:lnTo>
                    <a:pt x="514248" y="49542"/>
                  </a:lnTo>
                  <a:lnTo>
                    <a:pt x="509701" y="51549"/>
                  </a:lnTo>
                  <a:lnTo>
                    <a:pt x="498779" y="51549"/>
                  </a:lnTo>
                  <a:lnTo>
                    <a:pt x="494144" y="49758"/>
                  </a:lnTo>
                  <a:lnTo>
                    <a:pt x="486435" y="42557"/>
                  </a:lnTo>
                  <a:lnTo>
                    <a:pt x="484517" y="37452"/>
                  </a:lnTo>
                  <a:lnTo>
                    <a:pt x="484517" y="24244"/>
                  </a:lnTo>
                  <a:lnTo>
                    <a:pt x="486435" y="19151"/>
                  </a:lnTo>
                  <a:lnTo>
                    <a:pt x="494144" y="11950"/>
                  </a:lnTo>
                  <a:lnTo>
                    <a:pt x="498779" y="10147"/>
                  </a:lnTo>
                  <a:lnTo>
                    <a:pt x="509701" y="10147"/>
                  </a:lnTo>
                  <a:lnTo>
                    <a:pt x="514248" y="12166"/>
                  </a:lnTo>
                  <a:lnTo>
                    <a:pt x="521449" y="20205"/>
                  </a:lnTo>
                  <a:lnTo>
                    <a:pt x="523252" y="25095"/>
                  </a:lnTo>
                  <a:lnTo>
                    <a:pt x="523252" y="5537"/>
                  </a:lnTo>
                  <a:lnTo>
                    <a:pt x="521042" y="2997"/>
                  </a:lnTo>
                  <a:lnTo>
                    <a:pt x="513803" y="0"/>
                  </a:lnTo>
                  <a:lnTo>
                    <a:pt x="496277" y="0"/>
                  </a:lnTo>
                  <a:lnTo>
                    <a:pt x="489724" y="2654"/>
                  </a:lnTo>
                  <a:lnTo>
                    <a:pt x="484898" y="7988"/>
                  </a:lnTo>
                  <a:lnTo>
                    <a:pt x="484898" y="1638"/>
                  </a:lnTo>
                  <a:lnTo>
                    <a:pt x="473976" y="1638"/>
                  </a:lnTo>
                  <a:lnTo>
                    <a:pt x="473976" y="85966"/>
                  </a:lnTo>
                  <a:lnTo>
                    <a:pt x="484898" y="85966"/>
                  </a:lnTo>
                  <a:lnTo>
                    <a:pt x="484898" y="53708"/>
                  </a:lnTo>
                  <a:lnTo>
                    <a:pt x="489724" y="59042"/>
                  </a:lnTo>
                  <a:lnTo>
                    <a:pt x="496277" y="61722"/>
                  </a:lnTo>
                  <a:lnTo>
                    <a:pt x="513803" y="61722"/>
                  </a:lnTo>
                  <a:lnTo>
                    <a:pt x="521042" y="58712"/>
                  </a:lnTo>
                  <a:lnTo>
                    <a:pt x="525411" y="53708"/>
                  </a:lnTo>
                  <a:lnTo>
                    <a:pt x="527304" y="51549"/>
                  </a:lnTo>
                  <a:lnTo>
                    <a:pt x="531545" y="46685"/>
                  </a:lnTo>
                  <a:lnTo>
                    <a:pt x="534174" y="39408"/>
                  </a:lnTo>
                  <a:lnTo>
                    <a:pt x="534174" y="22301"/>
                  </a:lnTo>
                  <a:close/>
                </a:path>
                <a:path w="835660" h="86360">
                  <a:moveTo>
                    <a:pt x="601992" y="15646"/>
                  </a:moveTo>
                  <a:lnTo>
                    <a:pt x="599490" y="10147"/>
                  </a:lnTo>
                  <a:lnTo>
                    <a:pt x="589292" y="2006"/>
                  </a:lnTo>
                  <a:lnTo>
                    <a:pt x="582510" y="0"/>
                  </a:lnTo>
                  <a:lnTo>
                    <a:pt x="567194" y="0"/>
                  </a:lnTo>
                  <a:lnTo>
                    <a:pt x="561136" y="1638"/>
                  </a:lnTo>
                  <a:lnTo>
                    <a:pt x="550633" y="8242"/>
                  </a:lnTo>
                  <a:lnTo>
                    <a:pt x="547204" y="12827"/>
                  </a:lnTo>
                  <a:lnTo>
                    <a:pt x="545604" y="18656"/>
                  </a:lnTo>
                  <a:lnTo>
                    <a:pt x="557669" y="18656"/>
                  </a:lnTo>
                  <a:lnTo>
                    <a:pt x="558850" y="15951"/>
                  </a:lnTo>
                  <a:lnTo>
                    <a:pt x="560946" y="13855"/>
                  </a:lnTo>
                  <a:lnTo>
                    <a:pt x="566953" y="10896"/>
                  </a:lnTo>
                  <a:lnTo>
                    <a:pt x="570318" y="10147"/>
                  </a:lnTo>
                  <a:lnTo>
                    <a:pt x="585393" y="10147"/>
                  </a:lnTo>
                  <a:lnTo>
                    <a:pt x="591070" y="14554"/>
                  </a:lnTo>
                  <a:lnTo>
                    <a:pt x="591070" y="23355"/>
                  </a:lnTo>
                  <a:lnTo>
                    <a:pt x="591070" y="32880"/>
                  </a:lnTo>
                  <a:lnTo>
                    <a:pt x="591070" y="41097"/>
                  </a:lnTo>
                  <a:lnTo>
                    <a:pt x="589330" y="44678"/>
                  </a:lnTo>
                  <a:lnTo>
                    <a:pt x="582383" y="50177"/>
                  </a:lnTo>
                  <a:lnTo>
                    <a:pt x="577735" y="51549"/>
                  </a:lnTo>
                  <a:lnTo>
                    <a:pt x="562571" y="51549"/>
                  </a:lnTo>
                  <a:lnTo>
                    <a:pt x="557923" y="48463"/>
                  </a:lnTo>
                  <a:lnTo>
                    <a:pt x="557923" y="36017"/>
                  </a:lnTo>
                  <a:lnTo>
                    <a:pt x="562787" y="32880"/>
                  </a:lnTo>
                  <a:lnTo>
                    <a:pt x="591070" y="32880"/>
                  </a:lnTo>
                  <a:lnTo>
                    <a:pt x="591070" y="23355"/>
                  </a:lnTo>
                  <a:lnTo>
                    <a:pt x="565111" y="23355"/>
                  </a:lnTo>
                  <a:lnTo>
                    <a:pt x="558952" y="24866"/>
                  </a:lnTo>
                  <a:lnTo>
                    <a:pt x="549389" y="30873"/>
                  </a:lnTo>
                  <a:lnTo>
                    <a:pt x="547001" y="35687"/>
                  </a:lnTo>
                  <a:lnTo>
                    <a:pt x="547001" y="48628"/>
                  </a:lnTo>
                  <a:lnTo>
                    <a:pt x="549173" y="53454"/>
                  </a:lnTo>
                  <a:lnTo>
                    <a:pt x="557898" y="60058"/>
                  </a:lnTo>
                  <a:lnTo>
                    <a:pt x="563638" y="61722"/>
                  </a:lnTo>
                  <a:lnTo>
                    <a:pt x="579386" y="61722"/>
                  </a:lnTo>
                  <a:lnTo>
                    <a:pt x="586155" y="59042"/>
                  </a:lnTo>
                  <a:lnTo>
                    <a:pt x="591070" y="53708"/>
                  </a:lnTo>
                  <a:lnTo>
                    <a:pt x="591070" y="60058"/>
                  </a:lnTo>
                  <a:lnTo>
                    <a:pt x="601992" y="60058"/>
                  </a:lnTo>
                  <a:lnTo>
                    <a:pt x="601992" y="53708"/>
                  </a:lnTo>
                  <a:lnTo>
                    <a:pt x="601992" y="51549"/>
                  </a:lnTo>
                  <a:lnTo>
                    <a:pt x="601992" y="32880"/>
                  </a:lnTo>
                  <a:lnTo>
                    <a:pt x="601992" y="15646"/>
                  </a:lnTo>
                  <a:close/>
                </a:path>
                <a:path w="835660" h="86360">
                  <a:moveTo>
                    <a:pt x="671969" y="38087"/>
                  </a:moveTo>
                  <a:lnTo>
                    <a:pt x="669302" y="33896"/>
                  </a:lnTo>
                  <a:lnTo>
                    <a:pt x="663968" y="30848"/>
                  </a:lnTo>
                  <a:lnTo>
                    <a:pt x="669048" y="28054"/>
                  </a:lnTo>
                  <a:lnTo>
                    <a:pt x="671588" y="23990"/>
                  </a:lnTo>
                  <a:lnTo>
                    <a:pt x="671588" y="12484"/>
                  </a:lnTo>
                  <a:lnTo>
                    <a:pt x="668934" y="7823"/>
                  </a:lnTo>
                  <a:lnTo>
                    <a:pt x="658355" y="1562"/>
                  </a:lnTo>
                  <a:lnTo>
                    <a:pt x="652411" y="0"/>
                  </a:lnTo>
                  <a:lnTo>
                    <a:pt x="637679" y="0"/>
                  </a:lnTo>
                  <a:lnTo>
                    <a:pt x="631240" y="1663"/>
                  </a:lnTo>
                  <a:lnTo>
                    <a:pt x="621753" y="8356"/>
                  </a:lnTo>
                  <a:lnTo>
                    <a:pt x="618629" y="12687"/>
                  </a:lnTo>
                  <a:lnTo>
                    <a:pt x="617105" y="18021"/>
                  </a:lnTo>
                  <a:lnTo>
                    <a:pt x="629170" y="18021"/>
                  </a:lnTo>
                  <a:lnTo>
                    <a:pt x="631710" y="12687"/>
                  </a:lnTo>
                  <a:lnTo>
                    <a:pt x="637298" y="10020"/>
                  </a:lnTo>
                  <a:lnTo>
                    <a:pt x="650163" y="10020"/>
                  </a:lnTo>
                  <a:lnTo>
                    <a:pt x="653681" y="10833"/>
                  </a:lnTo>
                  <a:lnTo>
                    <a:pt x="659269" y="14046"/>
                  </a:lnTo>
                  <a:lnTo>
                    <a:pt x="660666" y="16205"/>
                  </a:lnTo>
                  <a:lnTo>
                    <a:pt x="660666" y="21196"/>
                  </a:lnTo>
                  <a:lnTo>
                    <a:pt x="659866" y="22961"/>
                  </a:lnTo>
                  <a:lnTo>
                    <a:pt x="656640" y="25412"/>
                  </a:lnTo>
                  <a:lnTo>
                    <a:pt x="654443" y="26022"/>
                  </a:lnTo>
                  <a:lnTo>
                    <a:pt x="637806" y="26022"/>
                  </a:lnTo>
                  <a:lnTo>
                    <a:pt x="637806" y="35687"/>
                  </a:lnTo>
                  <a:lnTo>
                    <a:pt x="654697" y="35687"/>
                  </a:lnTo>
                  <a:lnTo>
                    <a:pt x="656920" y="36296"/>
                  </a:lnTo>
                  <a:lnTo>
                    <a:pt x="660222" y="38747"/>
                  </a:lnTo>
                  <a:lnTo>
                    <a:pt x="661047" y="40500"/>
                  </a:lnTo>
                  <a:lnTo>
                    <a:pt x="661047" y="45504"/>
                  </a:lnTo>
                  <a:lnTo>
                    <a:pt x="659625" y="47637"/>
                  </a:lnTo>
                  <a:lnTo>
                    <a:pt x="653948" y="50774"/>
                  </a:lnTo>
                  <a:lnTo>
                    <a:pt x="650455" y="51549"/>
                  </a:lnTo>
                  <a:lnTo>
                    <a:pt x="637247" y="51549"/>
                  </a:lnTo>
                  <a:lnTo>
                    <a:pt x="631494" y="48717"/>
                  </a:lnTo>
                  <a:lnTo>
                    <a:pt x="629043" y="43040"/>
                  </a:lnTo>
                  <a:lnTo>
                    <a:pt x="616597" y="43040"/>
                  </a:lnTo>
                  <a:lnTo>
                    <a:pt x="617867" y="48463"/>
                  </a:lnTo>
                  <a:lnTo>
                    <a:pt x="620991" y="52933"/>
                  </a:lnTo>
                  <a:lnTo>
                    <a:pt x="630986" y="59956"/>
                  </a:lnTo>
                  <a:lnTo>
                    <a:pt x="637425" y="61722"/>
                  </a:lnTo>
                  <a:lnTo>
                    <a:pt x="653084" y="61722"/>
                  </a:lnTo>
                  <a:lnTo>
                    <a:pt x="659472" y="59956"/>
                  </a:lnTo>
                  <a:lnTo>
                    <a:pt x="669467" y="52933"/>
                  </a:lnTo>
                  <a:lnTo>
                    <a:pt x="671969" y="48590"/>
                  </a:lnTo>
                  <a:lnTo>
                    <a:pt x="671969" y="38087"/>
                  </a:lnTo>
                  <a:close/>
                </a:path>
                <a:path w="835660" h="86360">
                  <a:moveTo>
                    <a:pt x="759853" y="1638"/>
                  </a:moveTo>
                  <a:lnTo>
                    <a:pt x="747661" y="1638"/>
                  </a:lnTo>
                  <a:lnTo>
                    <a:pt x="724547" y="48628"/>
                  </a:lnTo>
                  <a:lnTo>
                    <a:pt x="701560" y="1638"/>
                  </a:lnTo>
                  <a:lnTo>
                    <a:pt x="689114" y="1638"/>
                  </a:lnTo>
                  <a:lnTo>
                    <a:pt x="689114" y="60058"/>
                  </a:lnTo>
                  <a:lnTo>
                    <a:pt x="700036" y="60058"/>
                  </a:lnTo>
                  <a:lnTo>
                    <a:pt x="700036" y="21450"/>
                  </a:lnTo>
                  <a:lnTo>
                    <a:pt x="718959" y="60058"/>
                  </a:lnTo>
                  <a:lnTo>
                    <a:pt x="730008" y="60058"/>
                  </a:lnTo>
                  <a:lnTo>
                    <a:pt x="748931" y="21450"/>
                  </a:lnTo>
                  <a:lnTo>
                    <a:pt x="748931" y="60058"/>
                  </a:lnTo>
                  <a:lnTo>
                    <a:pt x="759853" y="60058"/>
                  </a:lnTo>
                  <a:lnTo>
                    <a:pt x="759853" y="1638"/>
                  </a:lnTo>
                  <a:close/>
                </a:path>
                <a:path w="835660" h="86360">
                  <a:moveTo>
                    <a:pt x="835037" y="21628"/>
                  </a:moveTo>
                  <a:lnTo>
                    <a:pt x="832307" y="14490"/>
                  </a:lnTo>
                  <a:lnTo>
                    <a:pt x="828205" y="10147"/>
                  </a:lnTo>
                  <a:lnTo>
                    <a:pt x="823607" y="5270"/>
                  </a:lnTo>
                  <a:lnTo>
                    <a:pt x="823607" y="25387"/>
                  </a:lnTo>
                  <a:lnTo>
                    <a:pt x="787793" y="25387"/>
                  </a:lnTo>
                  <a:lnTo>
                    <a:pt x="823607" y="25387"/>
                  </a:lnTo>
                  <a:lnTo>
                    <a:pt x="823607" y="5270"/>
                  </a:lnTo>
                  <a:lnTo>
                    <a:pt x="821385" y="2895"/>
                  </a:lnTo>
                  <a:lnTo>
                    <a:pt x="814552" y="0"/>
                  </a:lnTo>
                  <a:lnTo>
                    <a:pt x="797623" y="0"/>
                  </a:lnTo>
                  <a:lnTo>
                    <a:pt x="790448" y="2908"/>
                  </a:lnTo>
                  <a:lnTo>
                    <a:pt x="779183" y="14592"/>
                  </a:lnTo>
                  <a:lnTo>
                    <a:pt x="776465" y="21628"/>
                  </a:lnTo>
                  <a:lnTo>
                    <a:pt x="776376" y="39738"/>
                  </a:lnTo>
                  <a:lnTo>
                    <a:pt x="779259" y="47104"/>
                  </a:lnTo>
                  <a:lnTo>
                    <a:pt x="790867" y="58788"/>
                  </a:lnTo>
                  <a:lnTo>
                    <a:pt x="798169" y="61722"/>
                  </a:lnTo>
                  <a:lnTo>
                    <a:pt x="813409" y="61722"/>
                  </a:lnTo>
                  <a:lnTo>
                    <a:pt x="819061" y="60109"/>
                  </a:lnTo>
                  <a:lnTo>
                    <a:pt x="828802" y="53670"/>
                  </a:lnTo>
                  <a:lnTo>
                    <a:pt x="830453" y="51549"/>
                  </a:lnTo>
                  <a:lnTo>
                    <a:pt x="832243" y="49263"/>
                  </a:lnTo>
                  <a:lnTo>
                    <a:pt x="834275" y="43675"/>
                  </a:lnTo>
                  <a:lnTo>
                    <a:pt x="822464" y="43675"/>
                  </a:lnTo>
                  <a:lnTo>
                    <a:pt x="819416" y="48933"/>
                  </a:lnTo>
                  <a:lnTo>
                    <a:pt x="814260" y="51549"/>
                  </a:lnTo>
                  <a:lnTo>
                    <a:pt x="801979" y="51549"/>
                  </a:lnTo>
                  <a:lnTo>
                    <a:pt x="797687" y="49987"/>
                  </a:lnTo>
                  <a:lnTo>
                    <a:pt x="790486" y="43726"/>
                  </a:lnTo>
                  <a:lnTo>
                    <a:pt x="788352" y="39738"/>
                  </a:lnTo>
                  <a:lnTo>
                    <a:pt x="787666" y="34912"/>
                  </a:lnTo>
                  <a:lnTo>
                    <a:pt x="834783" y="34912"/>
                  </a:lnTo>
                  <a:lnTo>
                    <a:pt x="834961" y="34150"/>
                  </a:lnTo>
                  <a:lnTo>
                    <a:pt x="835037" y="25387"/>
                  </a:lnTo>
                  <a:lnTo>
                    <a:pt x="835037" y="21628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673" y="0"/>
            <a:ext cx="6097905" cy="4572000"/>
            <a:chOff x="-1328" y="0"/>
            <a:chExt cx="6097905" cy="4572000"/>
          </a:xfrm>
        </p:grpSpPr>
        <p:sp>
          <p:nvSpPr>
            <p:cNvPr id="3" name="object 3"/>
            <p:cNvSpPr/>
            <p:nvPr/>
          </p:nvSpPr>
          <p:spPr>
            <a:xfrm>
              <a:off x="495936" y="311251"/>
              <a:ext cx="171042" cy="1294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2275" y="313563"/>
              <a:ext cx="285014" cy="1527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157" y="338099"/>
              <a:ext cx="1480820" cy="104139"/>
            </a:xfrm>
            <a:custGeom>
              <a:avLst/>
              <a:gdLst/>
              <a:ahLst/>
              <a:cxnLst/>
              <a:rect l="l" t="t" r="r" b="b"/>
              <a:pathLst>
                <a:path w="1480820" h="104140">
                  <a:moveTo>
                    <a:pt x="110947" y="99580"/>
                  </a:moveTo>
                  <a:lnTo>
                    <a:pt x="63119" y="50152"/>
                  </a:lnTo>
                  <a:lnTo>
                    <a:pt x="110236" y="4622"/>
                  </a:lnTo>
                  <a:lnTo>
                    <a:pt x="71297" y="4622"/>
                  </a:lnTo>
                  <a:lnTo>
                    <a:pt x="34493" y="41249"/>
                  </a:lnTo>
                  <a:lnTo>
                    <a:pt x="32004" y="41249"/>
                  </a:lnTo>
                  <a:lnTo>
                    <a:pt x="32004" y="4622"/>
                  </a:lnTo>
                  <a:lnTo>
                    <a:pt x="0" y="4622"/>
                  </a:lnTo>
                  <a:lnTo>
                    <a:pt x="0" y="99580"/>
                  </a:lnTo>
                  <a:lnTo>
                    <a:pt x="32004" y="99580"/>
                  </a:lnTo>
                  <a:lnTo>
                    <a:pt x="32004" y="64363"/>
                  </a:lnTo>
                  <a:lnTo>
                    <a:pt x="36626" y="64363"/>
                  </a:lnTo>
                  <a:lnTo>
                    <a:pt x="70040" y="99580"/>
                  </a:lnTo>
                  <a:lnTo>
                    <a:pt x="110947" y="99580"/>
                  </a:lnTo>
                  <a:close/>
                </a:path>
                <a:path w="1480820" h="104140">
                  <a:moveTo>
                    <a:pt x="224205" y="44640"/>
                  </a:moveTo>
                  <a:lnTo>
                    <a:pt x="203542" y="6400"/>
                  </a:lnTo>
                  <a:lnTo>
                    <a:pt x="171932" y="889"/>
                  </a:lnTo>
                  <a:lnTo>
                    <a:pt x="151904" y="2870"/>
                  </a:lnTo>
                  <a:lnTo>
                    <a:pt x="136283" y="8763"/>
                  </a:lnTo>
                  <a:lnTo>
                    <a:pt x="125056" y="18605"/>
                  </a:lnTo>
                  <a:lnTo>
                    <a:pt x="118237" y="32372"/>
                  </a:lnTo>
                  <a:lnTo>
                    <a:pt x="148463" y="32372"/>
                  </a:lnTo>
                  <a:lnTo>
                    <a:pt x="150825" y="25971"/>
                  </a:lnTo>
                  <a:lnTo>
                    <a:pt x="158597" y="22771"/>
                  </a:lnTo>
                  <a:lnTo>
                    <a:pt x="179336" y="22771"/>
                  </a:lnTo>
                  <a:lnTo>
                    <a:pt x="184912" y="24130"/>
                  </a:lnTo>
                  <a:lnTo>
                    <a:pt x="192024" y="29578"/>
                  </a:lnTo>
                  <a:lnTo>
                    <a:pt x="193852" y="33959"/>
                  </a:lnTo>
                  <a:lnTo>
                    <a:pt x="193979" y="40017"/>
                  </a:lnTo>
                  <a:lnTo>
                    <a:pt x="193979" y="57975"/>
                  </a:lnTo>
                  <a:lnTo>
                    <a:pt x="193979" y="69405"/>
                  </a:lnTo>
                  <a:lnTo>
                    <a:pt x="191312" y="74714"/>
                  </a:lnTo>
                  <a:lnTo>
                    <a:pt x="180644" y="81229"/>
                  </a:lnTo>
                  <a:lnTo>
                    <a:pt x="174180" y="82854"/>
                  </a:lnTo>
                  <a:lnTo>
                    <a:pt x="154508" y="82854"/>
                  </a:lnTo>
                  <a:lnTo>
                    <a:pt x="148463" y="78651"/>
                  </a:lnTo>
                  <a:lnTo>
                    <a:pt x="148513" y="65620"/>
                  </a:lnTo>
                  <a:lnTo>
                    <a:pt x="150177" y="62560"/>
                  </a:lnTo>
                  <a:lnTo>
                    <a:pt x="157048" y="58889"/>
                  </a:lnTo>
                  <a:lnTo>
                    <a:pt x="162915" y="57975"/>
                  </a:lnTo>
                  <a:lnTo>
                    <a:pt x="193979" y="57975"/>
                  </a:lnTo>
                  <a:lnTo>
                    <a:pt x="193979" y="40017"/>
                  </a:lnTo>
                  <a:lnTo>
                    <a:pt x="159131" y="40017"/>
                  </a:lnTo>
                  <a:lnTo>
                    <a:pt x="154330" y="40220"/>
                  </a:lnTo>
                  <a:lnTo>
                    <a:pt x="117703" y="61264"/>
                  </a:lnTo>
                  <a:lnTo>
                    <a:pt x="116814" y="65620"/>
                  </a:lnTo>
                  <a:lnTo>
                    <a:pt x="116814" y="70599"/>
                  </a:lnTo>
                  <a:lnTo>
                    <a:pt x="141147" y="101307"/>
                  </a:lnTo>
                  <a:lnTo>
                    <a:pt x="158597" y="103301"/>
                  </a:lnTo>
                  <a:lnTo>
                    <a:pt x="166065" y="103301"/>
                  </a:lnTo>
                  <a:lnTo>
                    <a:pt x="173202" y="102146"/>
                  </a:lnTo>
                  <a:lnTo>
                    <a:pt x="186829" y="97536"/>
                  </a:lnTo>
                  <a:lnTo>
                    <a:pt x="192252" y="94119"/>
                  </a:lnTo>
                  <a:lnTo>
                    <a:pt x="196291" y="89611"/>
                  </a:lnTo>
                  <a:lnTo>
                    <a:pt x="197891" y="99580"/>
                  </a:lnTo>
                  <a:lnTo>
                    <a:pt x="224205" y="99580"/>
                  </a:lnTo>
                  <a:lnTo>
                    <a:pt x="224205" y="89611"/>
                  </a:lnTo>
                  <a:lnTo>
                    <a:pt x="224205" y="82854"/>
                  </a:lnTo>
                  <a:lnTo>
                    <a:pt x="224205" y="57975"/>
                  </a:lnTo>
                  <a:lnTo>
                    <a:pt x="224205" y="44640"/>
                  </a:lnTo>
                  <a:close/>
                </a:path>
                <a:path w="1480820" h="104140">
                  <a:moveTo>
                    <a:pt x="350977" y="71666"/>
                  </a:moveTo>
                  <a:lnTo>
                    <a:pt x="349935" y="64109"/>
                  </a:lnTo>
                  <a:lnTo>
                    <a:pt x="346837" y="57937"/>
                  </a:lnTo>
                  <a:lnTo>
                    <a:pt x="341668" y="53174"/>
                  </a:lnTo>
                  <a:lnTo>
                    <a:pt x="334441" y="49796"/>
                  </a:lnTo>
                  <a:lnTo>
                    <a:pt x="334441" y="48539"/>
                  </a:lnTo>
                  <a:lnTo>
                    <a:pt x="343928" y="44869"/>
                  </a:lnTo>
                  <a:lnTo>
                    <a:pt x="348665" y="38290"/>
                  </a:lnTo>
                  <a:lnTo>
                    <a:pt x="348665" y="28803"/>
                  </a:lnTo>
                  <a:lnTo>
                    <a:pt x="345592" y="16675"/>
                  </a:lnTo>
                  <a:lnTo>
                    <a:pt x="336397" y="8013"/>
                  </a:lnTo>
                  <a:lnTo>
                    <a:pt x="321056" y="2806"/>
                  </a:lnTo>
                  <a:lnTo>
                    <a:pt x="299593" y="1066"/>
                  </a:lnTo>
                  <a:lnTo>
                    <a:pt x="278523" y="3009"/>
                  </a:lnTo>
                  <a:lnTo>
                    <a:pt x="262610" y="8813"/>
                  </a:lnTo>
                  <a:lnTo>
                    <a:pt x="251853" y="18478"/>
                  </a:lnTo>
                  <a:lnTo>
                    <a:pt x="246253" y="32004"/>
                  </a:lnTo>
                  <a:lnTo>
                    <a:pt x="277012" y="32004"/>
                  </a:lnTo>
                  <a:lnTo>
                    <a:pt x="280454" y="26327"/>
                  </a:lnTo>
                  <a:lnTo>
                    <a:pt x="287985" y="23482"/>
                  </a:lnTo>
                  <a:lnTo>
                    <a:pt x="310857" y="23482"/>
                  </a:lnTo>
                  <a:lnTo>
                    <a:pt x="316484" y="26860"/>
                  </a:lnTo>
                  <a:lnTo>
                    <a:pt x="316484" y="39065"/>
                  </a:lnTo>
                  <a:lnTo>
                    <a:pt x="312928" y="41795"/>
                  </a:lnTo>
                  <a:lnTo>
                    <a:pt x="283235" y="41795"/>
                  </a:lnTo>
                  <a:lnTo>
                    <a:pt x="283235" y="60998"/>
                  </a:lnTo>
                  <a:lnTo>
                    <a:pt x="313994" y="60998"/>
                  </a:lnTo>
                  <a:lnTo>
                    <a:pt x="317906" y="63957"/>
                  </a:lnTo>
                  <a:lnTo>
                    <a:pt x="317906" y="76873"/>
                  </a:lnTo>
                  <a:lnTo>
                    <a:pt x="311861" y="80365"/>
                  </a:lnTo>
                  <a:lnTo>
                    <a:pt x="299770" y="80365"/>
                  </a:lnTo>
                  <a:lnTo>
                    <a:pt x="290144" y="79756"/>
                  </a:lnTo>
                  <a:lnTo>
                    <a:pt x="282790" y="77927"/>
                  </a:lnTo>
                  <a:lnTo>
                    <a:pt x="277698" y="74879"/>
                  </a:lnTo>
                  <a:lnTo>
                    <a:pt x="274878" y="70599"/>
                  </a:lnTo>
                  <a:lnTo>
                    <a:pt x="242341" y="70599"/>
                  </a:lnTo>
                  <a:lnTo>
                    <a:pt x="248856" y="85077"/>
                  </a:lnTo>
                  <a:lnTo>
                    <a:pt x="260604" y="95402"/>
                  </a:lnTo>
                  <a:lnTo>
                    <a:pt x="277571" y="101612"/>
                  </a:lnTo>
                  <a:lnTo>
                    <a:pt x="299770" y="103670"/>
                  </a:lnTo>
                  <a:lnTo>
                    <a:pt x="312204" y="103174"/>
                  </a:lnTo>
                  <a:lnTo>
                    <a:pt x="347903" y="85559"/>
                  </a:lnTo>
                  <a:lnTo>
                    <a:pt x="350202" y="79095"/>
                  </a:lnTo>
                  <a:lnTo>
                    <a:pt x="350977" y="71666"/>
                  </a:lnTo>
                  <a:close/>
                </a:path>
                <a:path w="1480820" h="104140">
                  <a:moveTo>
                    <a:pt x="474192" y="44640"/>
                  </a:moveTo>
                  <a:lnTo>
                    <a:pt x="453542" y="6400"/>
                  </a:lnTo>
                  <a:lnTo>
                    <a:pt x="421919" y="889"/>
                  </a:lnTo>
                  <a:lnTo>
                    <a:pt x="401891" y="2870"/>
                  </a:lnTo>
                  <a:lnTo>
                    <a:pt x="386270" y="8763"/>
                  </a:lnTo>
                  <a:lnTo>
                    <a:pt x="375043" y="18605"/>
                  </a:lnTo>
                  <a:lnTo>
                    <a:pt x="368223" y="32372"/>
                  </a:lnTo>
                  <a:lnTo>
                    <a:pt x="398449" y="32372"/>
                  </a:lnTo>
                  <a:lnTo>
                    <a:pt x="400824" y="25971"/>
                  </a:lnTo>
                  <a:lnTo>
                    <a:pt x="408584" y="22771"/>
                  </a:lnTo>
                  <a:lnTo>
                    <a:pt x="429323" y="22771"/>
                  </a:lnTo>
                  <a:lnTo>
                    <a:pt x="434898" y="24130"/>
                  </a:lnTo>
                  <a:lnTo>
                    <a:pt x="442010" y="29578"/>
                  </a:lnTo>
                  <a:lnTo>
                    <a:pt x="443852" y="33959"/>
                  </a:lnTo>
                  <a:lnTo>
                    <a:pt x="443966" y="40017"/>
                  </a:lnTo>
                  <a:lnTo>
                    <a:pt x="443966" y="57975"/>
                  </a:lnTo>
                  <a:lnTo>
                    <a:pt x="443966" y="69405"/>
                  </a:lnTo>
                  <a:lnTo>
                    <a:pt x="441299" y="74714"/>
                  </a:lnTo>
                  <a:lnTo>
                    <a:pt x="430631" y="81229"/>
                  </a:lnTo>
                  <a:lnTo>
                    <a:pt x="424180" y="82854"/>
                  </a:lnTo>
                  <a:lnTo>
                    <a:pt x="404495" y="82854"/>
                  </a:lnTo>
                  <a:lnTo>
                    <a:pt x="398449" y="78651"/>
                  </a:lnTo>
                  <a:lnTo>
                    <a:pt x="398500" y="65620"/>
                  </a:lnTo>
                  <a:lnTo>
                    <a:pt x="400177" y="62560"/>
                  </a:lnTo>
                  <a:lnTo>
                    <a:pt x="407047" y="58889"/>
                  </a:lnTo>
                  <a:lnTo>
                    <a:pt x="412915" y="57975"/>
                  </a:lnTo>
                  <a:lnTo>
                    <a:pt x="443966" y="57975"/>
                  </a:lnTo>
                  <a:lnTo>
                    <a:pt x="443966" y="40017"/>
                  </a:lnTo>
                  <a:lnTo>
                    <a:pt x="409117" y="40017"/>
                  </a:lnTo>
                  <a:lnTo>
                    <a:pt x="404317" y="40220"/>
                  </a:lnTo>
                  <a:lnTo>
                    <a:pt x="367690" y="61264"/>
                  </a:lnTo>
                  <a:lnTo>
                    <a:pt x="366801" y="65620"/>
                  </a:lnTo>
                  <a:lnTo>
                    <a:pt x="366801" y="70599"/>
                  </a:lnTo>
                  <a:lnTo>
                    <a:pt x="391134" y="101307"/>
                  </a:lnTo>
                  <a:lnTo>
                    <a:pt x="408584" y="103301"/>
                  </a:lnTo>
                  <a:lnTo>
                    <a:pt x="416052" y="103301"/>
                  </a:lnTo>
                  <a:lnTo>
                    <a:pt x="423189" y="102146"/>
                  </a:lnTo>
                  <a:lnTo>
                    <a:pt x="436829" y="97536"/>
                  </a:lnTo>
                  <a:lnTo>
                    <a:pt x="442252" y="94119"/>
                  </a:lnTo>
                  <a:lnTo>
                    <a:pt x="446278" y="89611"/>
                  </a:lnTo>
                  <a:lnTo>
                    <a:pt x="447878" y="99580"/>
                  </a:lnTo>
                  <a:lnTo>
                    <a:pt x="474192" y="99580"/>
                  </a:lnTo>
                  <a:lnTo>
                    <a:pt x="474192" y="89611"/>
                  </a:lnTo>
                  <a:lnTo>
                    <a:pt x="474192" y="82854"/>
                  </a:lnTo>
                  <a:lnTo>
                    <a:pt x="474192" y="57975"/>
                  </a:lnTo>
                  <a:lnTo>
                    <a:pt x="474192" y="44640"/>
                  </a:lnTo>
                  <a:close/>
                </a:path>
                <a:path w="1480820" h="104140">
                  <a:moveTo>
                    <a:pt x="597408" y="4800"/>
                  </a:moveTo>
                  <a:lnTo>
                    <a:pt x="492328" y="4800"/>
                  </a:lnTo>
                  <a:lnTo>
                    <a:pt x="492328" y="31470"/>
                  </a:lnTo>
                  <a:lnTo>
                    <a:pt x="528777" y="31470"/>
                  </a:lnTo>
                  <a:lnTo>
                    <a:pt x="528777" y="100050"/>
                  </a:lnTo>
                  <a:lnTo>
                    <a:pt x="560959" y="100050"/>
                  </a:lnTo>
                  <a:lnTo>
                    <a:pt x="560959" y="31470"/>
                  </a:lnTo>
                  <a:lnTo>
                    <a:pt x="597408" y="31470"/>
                  </a:lnTo>
                  <a:lnTo>
                    <a:pt x="597408" y="4800"/>
                  </a:lnTo>
                  <a:close/>
                </a:path>
                <a:path w="1480820" h="104140">
                  <a:moveTo>
                    <a:pt x="728446" y="59563"/>
                  </a:moveTo>
                  <a:lnTo>
                    <a:pt x="714044" y="15379"/>
                  </a:lnTo>
                  <a:lnTo>
                    <a:pt x="696264" y="4953"/>
                  </a:lnTo>
                  <a:lnTo>
                    <a:pt x="696264" y="41084"/>
                  </a:lnTo>
                  <a:lnTo>
                    <a:pt x="640080" y="41084"/>
                  </a:lnTo>
                  <a:lnTo>
                    <a:pt x="640905" y="34912"/>
                  </a:lnTo>
                  <a:lnTo>
                    <a:pt x="643674" y="30416"/>
                  </a:lnTo>
                  <a:lnTo>
                    <a:pt x="653034" y="24714"/>
                  </a:lnTo>
                  <a:lnTo>
                    <a:pt x="659752" y="23291"/>
                  </a:lnTo>
                  <a:lnTo>
                    <a:pt x="668528" y="23291"/>
                  </a:lnTo>
                  <a:lnTo>
                    <a:pt x="679792" y="24409"/>
                  </a:lnTo>
                  <a:lnTo>
                    <a:pt x="688174" y="27749"/>
                  </a:lnTo>
                  <a:lnTo>
                    <a:pt x="693661" y="33312"/>
                  </a:lnTo>
                  <a:lnTo>
                    <a:pt x="696264" y="41084"/>
                  </a:lnTo>
                  <a:lnTo>
                    <a:pt x="696264" y="4953"/>
                  </a:lnTo>
                  <a:lnTo>
                    <a:pt x="695286" y="4521"/>
                  </a:lnTo>
                  <a:lnTo>
                    <a:pt x="682904" y="1803"/>
                  </a:lnTo>
                  <a:lnTo>
                    <a:pt x="668528" y="889"/>
                  </a:lnTo>
                  <a:lnTo>
                    <a:pt x="654646" y="1714"/>
                  </a:lnTo>
                  <a:lnTo>
                    <a:pt x="616775" y="21374"/>
                  </a:lnTo>
                  <a:lnTo>
                    <a:pt x="608076" y="52095"/>
                  </a:lnTo>
                  <a:lnTo>
                    <a:pt x="608076" y="61582"/>
                  </a:lnTo>
                  <a:lnTo>
                    <a:pt x="631024" y="96253"/>
                  </a:lnTo>
                  <a:lnTo>
                    <a:pt x="659752" y="103301"/>
                  </a:lnTo>
                  <a:lnTo>
                    <a:pt x="668883" y="103301"/>
                  </a:lnTo>
                  <a:lnTo>
                    <a:pt x="708888" y="94767"/>
                  </a:lnTo>
                  <a:lnTo>
                    <a:pt x="724166" y="80200"/>
                  </a:lnTo>
                  <a:lnTo>
                    <a:pt x="725055" y="78778"/>
                  </a:lnTo>
                  <a:lnTo>
                    <a:pt x="727202" y="72021"/>
                  </a:lnTo>
                  <a:lnTo>
                    <a:pt x="695553" y="72021"/>
                  </a:lnTo>
                  <a:lnTo>
                    <a:pt x="692492" y="75603"/>
                  </a:lnTo>
                  <a:lnTo>
                    <a:pt x="687235" y="78155"/>
                  </a:lnTo>
                  <a:lnTo>
                    <a:pt x="679780" y="79692"/>
                  </a:lnTo>
                  <a:lnTo>
                    <a:pt x="670128" y="80200"/>
                  </a:lnTo>
                  <a:lnTo>
                    <a:pt x="659942" y="80200"/>
                  </a:lnTo>
                  <a:lnTo>
                    <a:pt x="652386" y="78498"/>
                  </a:lnTo>
                  <a:lnTo>
                    <a:pt x="642543" y="71755"/>
                  </a:lnTo>
                  <a:lnTo>
                    <a:pt x="639902" y="66560"/>
                  </a:lnTo>
                  <a:lnTo>
                    <a:pt x="639546" y="59563"/>
                  </a:lnTo>
                  <a:lnTo>
                    <a:pt x="728446" y="59563"/>
                  </a:lnTo>
                  <a:close/>
                </a:path>
                <a:path w="1480820" h="104140">
                  <a:moveTo>
                    <a:pt x="854151" y="4622"/>
                  </a:moveTo>
                  <a:lnTo>
                    <a:pt x="757605" y="4622"/>
                  </a:lnTo>
                  <a:lnTo>
                    <a:pt x="757301" y="42265"/>
                  </a:lnTo>
                  <a:lnTo>
                    <a:pt x="756475" y="59093"/>
                  </a:lnTo>
                  <a:lnTo>
                    <a:pt x="755154" y="65849"/>
                  </a:lnTo>
                  <a:lnTo>
                    <a:pt x="751001" y="72491"/>
                  </a:lnTo>
                  <a:lnTo>
                    <a:pt x="746937" y="74142"/>
                  </a:lnTo>
                  <a:lnTo>
                    <a:pt x="736269" y="74142"/>
                  </a:lnTo>
                  <a:lnTo>
                    <a:pt x="736269" y="100469"/>
                  </a:lnTo>
                  <a:lnTo>
                    <a:pt x="745515" y="100469"/>
                  </a:lnTo>
                  <a:lnTo>
                    <a:pt x="755053" y="99783"/>
                  </a:lnTo>
                  <a:lnTo>
                    <a:pt x="783221" y="62509"/>
                  </a:lnTo>
                  <a:lnTo>
                    <a:pt x="784987" y="29337"/>
                  </a:lnTo>
                  <a:lnTo>
                    <a:pt x="822147" y="29337"/>
                  </a:lnTo>
                  <a:lnTo>
                    <a:pt x="822147" y="99580"/>
                  </a:lnTo>
                  <a:lnTo>
                    <a:pt x="854151" y="99580"/>
                  </a:lnTo>
                  <a:lnTo>
                    <a:pt x="854151" y="4622"/>
                  </a:lnTo>
                  <a:close/>
                </a:path>
                <a:path w="1480820" h="104140">
                  <a:moveTo>
                    <a:pt x="989457" y="64008"/>
                  </a:moveTo>
                  <a:lnTo>
                    <a:pt x="965657" y="30861"/>
                  </a:lnTo>
                  <a:lnTo>
                    <a:pt x="957808" y="29921"/>
                  </a:lnTo>
                  <a:lnTo>
                    <a:pt x="957808" y="55956"/>
                  </a:lnTo>
                  <a:lnTo>
                    <a:pt x="957808" y="72199"/>
                  </a:lnTo>
                  <a:lnTo>
                    <a:pt x="953300" y="76288"/>
                  </a:lnTo>
                  <a:lnTo>
                    <a:pt x="914603" y="76288"/>
                  </a:lnTo>
                  <a:lnTo>
                    <a:pt x="914603" y="51930"/>
                  </a:lnTo>
                  <a:lnTo>
                    <a:pt x="953300" y="51930"/>
                  </a:lnTo>
                  <a:lnTo>
                    <a:pt x="957808" y="55956"/>
                  </a:lnTo>
                  <a:lnTo>
                    <a:pt x="957808" y="29921"/>
                  </a:lnTo>
                  <a:lnTo>
                    <a:pt x="947140" y="28638"/>
                  </a:lnTo>
                  <a:lnTo>
                    <a:pt x="914603" y="28638"/>
                  </a:lnTo>
                  <a:lnTo>
                    <a:pt x="914603" y="4622"/>
                  </a:lnTo>
                  <a:lnTo>
                    <a:pt x="882599" y="4622"/>
                  </a:lnTo>
                  <a:lnTo>
                    <a:pt x="882599" y="99580"/>
                  </a:lnTo>
                  <a:lnTo>
                    <a:pt x="947140" y="99580"/>
                  </a:lnTo>
                  <a:lnTo>
                    <a:pt x="965657" y="97358"/>
                  </a:lnTo>
                  <a:lnTo>
                    <a:pt x="978877" y="90690"/>
                  </a:lnTo>
                  <a:lnTo>
                    <a:pt x="986802" y="79578"/>
                  </a:lnTo>
                  <a:lnTo>
                    <a:pt x="987361" y="76288"/>
                  </a:lnTo>
                  <a:lnTo>
                    <a:pt x="989457" y="64008"/>
                  </a:lnTo>
                  <a:close/>
                </a:path>
                <a:path w="1480820" h="104140">
                  <a:moveTo>
                    <a:pt x="1119073" y="39827"/>
                  </a:moveTo>
                  <a:lnTo>
                    <a:pt x="1092136" y="5410"/>
                  </a:lnTo>
                  <a:lnTo>
                    <a:pt x="1058621" y="0"/>
                  </a:lnTo>
                  <a:lnTo>
                    <a:pt x="1044790" y="800"/>
                  </a:lnTo>
                  <a:lnTo>
                    <a:pt x="1006652" y="20053"/>
                  </a:lnTo>
                  <a:lnTo>
                    <a:pt x="997813" y="51930"/>
                  </a:lnTo>
                  <a:lnTo>
                    <a:pt x="998791" y="64236"/>
                  </a:lnTo>
                  <a:lnTo>
                    <a:pt x="1022261" y="96520"/>
                  </a:lnTo>
                  <a:lnTo>
                    <a:pt x="1058621" y="103670"/>
                  </a:lnTo>
                  <a:lnTo>
                    <a:pt x="1071359" y="103085"/>
                  </a:lnTo>
                  <a:lnTo>
                    <a:pt x="1107097" y="88696"/>
                  </a:lnTo>
                  <a:lnTo>
                    <a:pt x="1119073" y="63842"/>
                  </a:lnTo>
                  <a:lnTo>
                    <a:pt x="1086180" y="63842"/>
                  </a:lnTo>
                  <a:lnTo>
                    <a:pt x="1082852" y="70142"/>
                  </a:lnTo>
                  <a:lnTo>
                    <a:pt x="1077150" y="74637"/>
                  </a:lnTo>
                  <a:lnTo>
                    <a:pt x="1069073" y="77343"/>
                  </a:lnTo>
                  <a:lnTo>
                    <a:pt x="1058621" y="78232"/>
                  </a:lnTo>
                  <a:lnTo>
                    <a:pt x="1047953" y="78232"/>
                  </a:lnTo>
                  <a:lnTo>
                    <a:pt x="1040460" y="76073"/>
                  </a:lnTo>
                  <a:lnTo>
                    <a:pt x="1031798" y="67424"/>
                  </a:lnTo>
                  <a:lnTo>
                    <a:pt x="1029639" y="60807"/>
                  </a:lnTo>
                  <a:lnTo>
                    <a:pt x="1029639" y="43027"/>
                  </a:lnTo>
                  <a:lnTo>
                    <a:pt x="1031798" y="36398"/>
                  </a:lnTo>
                  <a:lnTo>
                    <a:pt x="1040460" y="27622"/>
                  </a:lnTo>
                  <a:lnTo>
                    <a:pt x="1047953" y="25438"/>
                  </a:lnTo>
                  <a:lnTo>
                    <a:pt x="1058621" y="25438"/>
                  </a:lnTo>
                  <a:lnTo>
                    <a:pt x="1069073" y="26339"/>
                  </a:lnTo>
                  <a:lnTo>
                    <a:pt x="1077150" y="29032"/>
                  </a:lnTo>
                  <a:lnTo>
                    <a:pt x="1082852" y="33540"/>
                  </a:lnTo>
                  <a:lnTo>
                    <a:pt x="1086180" y="39827"/>
                  </a:lnTo>
                  <a:lnTo>
                    <a:pt x="1119073" y="39827"/>
                  </a:lnTo>
                  <a:close/>
                </a:path>
                <a:path w="1480820" h="104140">
                  <a:moveTo>
                    <a:pt x="1234821" y="4800"/>
                  </a:moveTo>
                  <a:lnTo>
                    <a:pt x="1129741" y="4800"/>
                  </a:lnTo>
                  <a:lnTo>
                    <a:pt x="1129741" y="31470"/>
                  </a:lnTo>
                  <a:lnTo>
                    <a:pt x="1166190" y="31470"/>
                  </a:lnTo>
                  <a:lnTo>
                    <a:pt x="1166190" y="100050"/>
                  </a:lnTo>
                  <a:lnTo>
                    <a:pt x="1198372" y="100050"/>
                  </a:lnTo>
                  <a:lnTo>
                    <a:pt x="1198372" y="31470"/>
                  </a:lnTo>
                  <a:lnTo>
                    <a:pt x="1234821" y="31470"/>
                  </a:lnTo>
                  <a:lnTo>
                    <a:pt x="1234821" y="4800"/>
                  </a:lnTo>
                  <a:close/>
                </a:path>
                <a:path w="1480820" h="104140">
                  <a:moveTo>
                    <a:pt x="1357147" y="65963"/>
                  </a:moveTo>
                  <a:lnTo>
                    <a:pt x="1355547" y="61264"/>
                  </a:lnTo>
                  <a:lnTo>
                    <a:pt x="1355178" y="60807"/>
                  </a:lnTo>
                  <a:lnTo>
                    <a:pt x="1349146" y="53086"/>
                  </a:lnTo>
                  <a:lnTo>
                    <a:pt x="1345234" y="50507"/>
                  </a:lnTo>
                  <a:lnTo>
                    <a:pt x="1340612" y="49428"/>
                  </a:lnTo>
                  <a:lnTo>
                    <a:pt x="1340612" y="48539"/>
                  </a:lnTo>
                  <a:lnTo>
                    <a:pt x="1350098" y="44513"/>
                  </a:lnTo>
                  <a:lnTo>
                    <a:pt x="1352207" y="41605"/>
                  </a:lnTo>
                  <a:lnTo>
                    <a:pt x="1354836" y="37998"/>
                  </a:lnTo>
                  <a:lnTo>
                    <a:pt x="1354836" y="24549"/>
                  </a:lnTo>
                  <a:lnTo>
                    <a:pt x="1354836" y="20332"/>
                  </a:lnTo>
                  <a:lnTo>
                    <a:pt x="1351851" y="14109"/>
                  </a:lnTo>
                  <a:lnTo>
                    <a:pt x="1324076" y="4838"/>
                  </a:lnTo>
                  <a:lnTo>
                    <a:pt x="1324076" y="63842"/>
                  </a:lnTo>
                  <a:lnTo>
                    <a:pt x="1324076" y="72491"/>
                  </a:lnTo>
                  <a:lnTo>
                    <a:pt x="1323251" y="74599"/>
                  </a:lnTo>
                  <a:lnTo>
                    <a:pt x="1321587" y="76187"/>
                  </a:lnTo>
                  <a:lnTo>
                    <a:pt x="1319936" y="77800"/>
                  </a:lnTo>
                  <a:lnTo>
                    <a:pt x="1317447" y="78587"/>
                  </a:lnTo>
                  <a:lnTo>
                    <a:pt x="1284782" y="78587"/>
                  </a:lnTo>
                  <a:lnTo>
                    <a:pt x="1284782" y="60807"/>
                  </a:lnTo>
                  <a:lnTo>
                    <a:pt x="1320825" y="60807"/>
                  </a:lnTo>
                  <a:lnTo>
                    <a:pt x="1324076" y="63842"/>
                  </a:lnTo>
                  <a:lnTo>
                    <a:pt x="1324076" y="4838"/>
                  </a:lnTo>
                  <a:lnTo>
                    <a:pt x="1322654" y="4775"/>
                  </a:lnTo>
                  <a:lnTo>
                    <a:pt x="1322654" y="27444"/>
                  </a:lnTo>
                  <a:lnTo>
                    <a:pt x="1322654" y="38823"/>
                  </a:lnTo>
                  <a:lnTo>
                    <a:pt x="1319580" y="41605"/>
                  </a:lnTo>
                  <a:lnTo>
                    <a:pt x="1284782" y="41605"/>
                  </a:lnTo>
                  <a:lnTo>
                    <a:pt x="1284782" y="24549"/>
                  </a:lnTo>
                  <a:lnTo>
                    <a:pt x="1319580" y="24549"/>
                  </a:lnTo>
                  <a:lnTo>
                    <a:pt x="1322654" y="27444"/>
                  </a:lnTo>
                  <a:lnTo>
                    <a:pt x="1322654" y="4775"/>
                  </a:lnTo>
                  <a:lnTo>
                    <a:pt x="1319453" y="4622"/>
                  </a:lnTo>
                  <a:lnTo>
                    <a:pt x="1252778" y="4622"/>
                  </a:lnTo>
                  <a:lnTo>
                    <a:pt x="1252778" y="99580"/>
                  </a:lnTo>
                  <a:lnTo>
                    <a:pt x="1320165" y="99580"/>
                  </a:lnTo>
                  <a:lnTo>
                    <a:pt x="1357147" y="81140"/>
                  </a:lnTo>
                  <a:lnTo>
                    <a:pt x="1357147" y="78587"/>
                  </a:lnTo>
                  <a:lnTo>
                    <a:pt x="1357147" y="65963"/>
                  </a:lnTo>
                  <a:close/>
                </a:path>
                <a:path w="1480820" h="104140">
                  <a:moveTo>
                    <a:pt x="1480362" y="44640"/>
                  </a:moveTo>
                  <a:lnTo>
                    <a:pt x="1459712" y="6400"/>
                  </a:lnTo>
                  <a:lnTo>
                    <a:pt x="1428089" y="889"/>
                  </a:lnTo>
                  <a:lnTo>
                    <a:pt x="1408061" y="2870"/>
                  </a:lnTo>
                  <a:lnTo>
                    <a:pt x="1392440" y="8763"/>
                  </a:lnTo>
                  <a:lnTo>
                    <a:pt x="1381213" y="18605"/>
                  </a:lnTo>
                  <a:lnTo>
                    <a:pt x="1374394" y="32372"/>
                  </a:lnTo>
                  <a:lnTo>
                    <a:pt x="1404620" y="32372"/>
                  </a:lnTo>
                  <a:lnTo>
                    <a:pt x="1406994" y="25971"/>
                  </a:lnTo>
                  <a:lnTo>
                    <a:pt x="1414754" y="22771"/>
                  </a:lnTo>
                  <a:lnTo>
                    <a:pt x="1435506" y="22771"/>
                  </a:lnTo>
                  <a:lnTo>
                    <a:pt x="1441069" y="24130"/>
                  </a:lnTo>
                  <a:lnTo>
                    <a:pt x="1448181" y="29578"/>
                  </a:lnTo>
                  <a:lnTo>
                    <a:pt x="1450022" y="33959"/>
                  </a:lnTo>
                  <a:lnTo>
                    <a:pt x="1450136" y="40017"/>
                  </a:lnTo>
                  <a:lnTo>
                    <a:pt x="1450136" y="57975"/>
                  </a:lnTo>
                  <a:lnTo>
                    <a:pt x="1450136" y="69405"/>
                  </a:lnTo>
                  <a:lnTo>
                    <a:pt x="1447469" y="74714"/>
                  </a:lnTo>
                  <a:lnTo>
                    <a:pt x="1436801" y="81229"/>
                  </a:lnTo>
                  <a:lnTo>
                    <a:pt x="1430350" y="82854"/>
                  </a:lnTo>
                  <a:lnTo>
                    <a:pt x="1410665" y="82854"/>
                  </a:lnTo>
                  <a:lnTo>
                    <a:pt x="1404620" y="78651"/>
                  </a:lnTo>
                  <a:lnTo>
                    <a:pt x="1404670" y="65620"/>
                  </a:lnTo>
                  <a:lnTo>
                    <a:pt x="1406347" y="62560"/>
                  </a:lnTo>
                  <a:lnTo>
                    <a:pt x="1413217" y="58889"/>
                  </a:lnTo>
                  <a:lnTo>
                    <a:pt x="1419085" y="57975"/>
                  </a:lnTo>
                  <a:lnTo>
                    <a:pt x="1450136" y="57975"/>
                  </a:lnTo>
                  <a:lnTo>
                    <a:pt x="1450136" y="40017"/>
                  </a:lnTo>
                  <a:lnTo>
                    <a:pt x="1415288" y="40017"/>
                  </a:lnTo>
                  <a:lnTo>
                    <a:pt x="1410487" y="40220"/>
                  </a:lnTo>
                  <a:lnTo>
                    <a:pt x="1373860" y="61264"/>
                  </a:lnTo>
                  <a:lnTo>
                    <a:pt x="1372971" y="65620"/>
                  </a:lnTo>
                  <a:lnTo>
                    <a:pt x="1372971" y="70599"/>
                  </a:lnTo>
                  <a:lnTo>
                    <a:pt x="1397304" y="101307"/>
                  </a:lnTo>
                  <a:lnTo>
                    <a:pt x="1414754" y="103301"/>
                  </a:lnTo>
                  <a:lnTo>
                    <a:pt x="1422222" y="103301"/>
                  </a:lnTo>
                  <a:lnTo>
                    <a:pt x="1429359" y="102146"/>
                  </a:lnTo>
                  <a:lnTo>
                    <a:pt x="1442999" y="97536"/>
                  </a:lnTo>
                  <a:lnTo>
                    <a:pt x="1448422" y="94119"/>
                  </a:lnTo>
                  <a:lnTo>
                    <a:pt x="1452448" y="89611"/>
                  </a:lnTo>
                  <a:lnTo>
                    <a:pt x="1454048" y="99580"/>
                  </a:lnTo>
                  <a:lnTo>
                    <a:pt x="1480362" y="99580"/>
                  </a:lnTo>
                  <a:lnTo>
                    <a:pt x="1480362" y="89611"/>
                  </a:lnTo>
                  <a:lnTo>
                    <a:pt x="1480362" y="82854"/>
                  </a:lnTo>
                  <a:lnTo>
                    <a:pt x="1480362" y="57975"/>
                  </a:lnTo>
                  <a:lnTo>
                    <a:pt x="1480362" y="446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74239" y="306095"/>
              <a:ext cx="1353946" cy="16695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38854" y="342899"/>
              <a:ext cx="232410" cy="95250"/>
            </a:xfrm>
            <a:custGeom>
              <a:avLst/>
              <a:gdLst/>
              <a:ahLst/>
              <a:cxnLst/>
              <a:rect l="l" t="t" r="r" b="b"/>
              <a:pathLst>
                <a:path w="232410" h="95250">
                  <a:moveTo>
                    <a:pt x="105079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36449" y="26670"/>
                  </a:lnTo>
                  <a:lnTo>
                    <a:pt x="36449" y="95250"/>
                  </a:lnTo>
                  <a:lnTo>
                    <a:pt x="68630" y="95250"/>
                  </a:lnTo>
                  <a:lnTo>
                    <a:pt x="68630" y="26670"/>
                  </a:lnTo>
                  <a:lnTo>
                    <a:pt x="105079" y="26670"/>
                  </a:lnTo>
                  <a:lnTo>
                    <a:pt x="105079" y="0"/>
                  </a:lnTo>
                  <a:close/>
                </a:path>
                <a:path w="232410" h="95250">
                  <a:moveTo>
                    <a:pt x="232041" y="0"/>
                  </a:moveTo>
                  <a:lnTo>
                    <a:pt x="200037" y="0"/>
                  </a:lnTo>
                  <a:lnTo>
                    <a:pt x="200037" y="34290"/>
                  </a:lnTo>
                  <a:lnTo>
                    <a:pt x="155041" y="34290"/>
                  </a:lnTo>
                  <a:lnTo>
                    <a:pt x="155041" y="0"/>
                  </a:lnTo>
                  <a:lnTo>
                    <a:pt x="123037" y="0"/>
                  </a:lnTo>
                  <a:lnTo>
                    <a:pt x="123037" y="34290"/>
                  </a:lnTo>
                  <a:lnTo>
                    <a:pt x="123037" y="59690"/>
                  </a:lnTo>
                  <a:lnTo>
                    <a:pt x="123037" y="95250"/>
                  </a:lnTo>
                  <a:lnTo>
                    <a:pt x="155041" y="95250"/>
                  </a:lnTo>
                  <a:lnTo>
                    <a:pt x="155041" y="59690"/>
                  </a:lnTo>
                  <a:lnTo>
                    <a:pt x="200037" y="59690"/>
                  </a:lnTo>
                  <a:lnTo>
                    <a:pt x="200037" y="95250"/>
                  </a:lnTo>
                  <a:lnTo>
                    <a:pt x="232041" y="95250"/>
                  </a:lnTo>
                  <a:lnTo>
                    <a:pt x="232041" y="59690"/>
                  </a:lnTo>
                  <a:lnTo>
                    <a:pt x="232041" y="34290"/>
                  </a:lnTo>
                  <a:lnTo>
                    <a:pt x="232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92765" y="338099"/>
              <a:ext cx="507796" cy="10367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73104" y="306095"/>
              <a:ext cx="244119" cy="13530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45672" y="34289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20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59690"/>
                  </a:lnTo>
                  <a:lnTo>
                    <a:pt x="76987" y="5969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5969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83111" y="338988"/>
              <a:ext cx="224205" cy="1024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5536" y="553719"/>
              <a:ext cx="108585" cy="95250"/>
            </a:xfrm>
            <a:custGeom>
              <a:avLst/>
              <a:gdLst/>
              <a:ahLst/>
              <a:cxnLst/>
              <a:rect l="l" t="t" r="r" b="b"/>
              <a:pathLst>
                <a:path w="108584" h="95250">
                  <a:moveTo>
                    <a:pt x="108280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26670"/>
                  </a:lnTo>
                  <a:lnTo>
                    <a:pt x="76276" y="26670"/>
                  </a:lnTo>
                  <a:lnTo>
                    <a:pt x="76276" y="95250"/>
                  </a:lnTo>
                  <a:lnTo>
                    <a:pt x="108280" y="95250"/>
                  </a:lnTo>
                  <a:lnTo>
                    <a:pt x="108280" y="26670"/>
                  </a:lnTo>
                  <a:lnTo>
                    <a:pt x="108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2265" y="549770"/>
              <a:ext cx="118238" cy="13441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2373" y="553859"/>
              <a:ext cx="115571" cy="9494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4394" y="553719"/>
              <a:ext cx="108585" cy="95250"/>
            </a:xfrm>
            <a:custGeom>
              <a:avLst/>
              <a:gdLst/>
              <a:ahLst/>
              <a:cxnLst/>
              <a:rect l="l" t="t" r="r" b="b"/>
              <a:pathLst>
                <a:path w="108584" h="95250">
                  <a:moveTo>
                    <a:pt x="108280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26670"/>
                  </a:lnTo>
                  <a:lnTo>
                    <a:pt x="76276" y="26670"/>
                  </a:lnTo>
                  <a:lnTo>
                    <a:pt x="76276" y="95250"/>
                  </a:lnTo>
                  <a:lnTo>
                    <a:pt x="108280" y="95250"/>
                  </a:lnTo>
                  <a:lnTo>
                    <a:pt x="108280" y="26670"/>
                  </a:lnTo>
                  <a:lnTo>
                    <a:pt x="108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11125" y="549770"/>
              <a:ext cx="118238" cy="13441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51234" y="553859"/>
              <a:ext cx="115564" cy="9494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95247" y="55371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9004" y="0"/>
                  </a:moveTo>
                  <a:lnTo>
                    <a:pt x="77000" y="0"/>
                  </a:lnTo>
                  <a:lnTo>
                    <a:pt x="77000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6096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60960"/>
                  </a:lnTo>
                  <a:lnTo>
                    <a:pt x="77000" y="60960"/>
                  </a:lnTo>
                  <a:lnTo>
                    <a:pt x="77000" y="95250"/>
                  </a:lnTo>
                  <a:lnTo>
                    <a:pt x="109004" y="95250"/>
                  </a:lnTo>
                  <a:lnTo>
                    <a:pt x="109004" y="60960"/>
                  </a:lnTo>
                  <a:lnTo>
                    <a:pt x="109004" y="34290"/>
                  </a:lnTo>
                  <a:lnTo>
                    <a:pt x="109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25409" y="553719"/>
              <a:ext cx="368934" cy="952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22792" y="553859"/>
              <a:ext cx="115569" cy="9494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14816" y="553859"/>
              <a:ext cx="115570" cy="9494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52256" y="549236"/>
              <a:ext cx="121259" cy="10365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94496" y="553719"/>
              <a:ext cx="108585" cy="95250"/>
            </a:xfrm>
            <a:custGeom>
              <a:avLst/>
              <a:gdLst/>
              <a:ahLst/>
              <a:cxnLst/>
              <a:rect l="l" t="t" r="r" b="b"/>
              <a:pathLst>
                <a:path w="108585" h="95250">
                  <a:moveTo>
                    <a:pt x="108280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26670"/>
                  </a:lnTo>
                  <a:lnTo>
                    <a:pt x="76276" y="26670"/>
                  </a:lnTo>
                  <a:lnTo>
                    <a:pt x="76276" y="95250"/>
                  </a:lnTo>
                  <a:lnTo>
                    <a:pt x="108280" y="95250"/>
                  </a:lnTo>
                  <a:lnTo>
                    <a:pt x="108280" y="26670"/>
                  </a:lnTo>
                  <a:lnTo>
                    <a:pt x="108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24645" y="549770"/>
              <a:ext cx="248564" cy="10312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01658" y="55371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6096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60960"/>
                  </a:lnTo>
                  <a:lnTo>
                    <a:pt x="76987" y="6096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6096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932518" y="550125"/>
              <a:ext cx="120370" cy="10241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3870" y="55371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6096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60960"/>
                  </a:lnTo>
                  <a:lnTo>
                    <a:pt x="76987" y="6096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6096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11309" y="553859"/>
              <a:ext cx="115569" cy="9494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48037" y="553859"/>
              <a:ext cx="112191" cy="9494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82632" y="549770"/>
              <a:ext cx="38735" cy="102235"/>
            </a:xfrm>
            <a:custGeom>
              <a:avLst/>
              <a:gdLst/>
              <a:ahLst/>
              <a:cxnLst/>
              <a:rect l="l" t="t" r="r" b="b"/>
              <a:pathLst>
                <a:path w="38735" h="102234">
                  <a:moveTo>
                    <a:pt x="32245" y="0"/>
                  </a:moveTo>
                  <a:lnTo>
                    <a:pt x="19557" y="0"/>
                  </a:lnTo>
                  <a:lnTo>
                    <a:pt x="10999" y="1023"/>
                  </a:lnTo>
                  <a:lnTo>
                    <a:pt x="4887" y="4092"/>
                  </a:lnTo>
                  <a:lnTo>
                    <a:pt x="1221" y="9204"/>
                  </a:lnTo>
                  <a:lnTo>
                    <a:pt x="0" y="16357"/>
                  </a:lnTo>
                  <a:lnTo>
                    <a:pt x="1221" y="23515"/>
                  </a:lnTo>
                  <a:lnTo>
                    <a:pt x="4887" y="28627"/>
                  </a:lnTo>
                  <a:lnTo>
                    <a:pt x="10999" y="31693"/>
                  </a:lnTo>
                  <a:lnTo>
                    <a:pt x="19557" y="32715"/>
                  </a:lnTo>
                  <a:lnTo>
                    <a:pt x="32245" y="32715"/>
                  </a:lnTo>
                  <a:lnTo>
                    <a:pt x="38582" y="27266"/>
                  </a:lnTo>
                  <a:lnTo>
                    <a:pt x="38582" y="5461"/>
                  </a:lnTo>
                  <a:lnTo>
                    <a:pt x="32245" y="0"/>
                  </a:lnTo>
                  <a:close/>
                </a:path>
                <a:path w="38735" h="102234">
                  <a:moveTo>
                    <a:pt x="32245" y="69342"/>
                  </a:moveTo>
                  <a:lnTo>
                    <a:pt x="19557" y="69342"/>
                  </a:lnTo>
                  <a:lnTo>
                    <a:pt x="10999" y="70365"/>
                  </a:lnTo>
                  <a:lnTo>
                    <a:pt x="4887" y="73434"/>
                  </a:lnTo>
                  <a:lnTo>
                    <a:pt x="1221" y="78546"/>
                  </a:lnTo>
                  <a:lnTo>
                    <a:pt x="0" y="85699"/>
                  </a:lnTo>
                  <a:lnTo>
                    <a:pt x="1221" y="92859"/>
                  </a:lnTo>
                  <a:lnTo>
                    <a:pt x="4887" y="97975"/>
                  </a:lnTo>
                  <a:lnTo>
                    <a:pt x="10999" y="101046"/>
                  </a:lnTo>
                  <a:lnTo>
                    <a:pt x="19557" y="102069"/>
                  </a:lnTo>
                  <a:lnTo>
                    <a:pt x="32245" y="102069"/>
                  </a:lnTo>
                  <a:lnTo>
                    <a:pt x="38582" y="96608"/>
                  </a:lnTo>
                  <a:lnTo>
                    <a:pt x="38582" y="74802"/>
                  </a:lnTo>
                  <a:lnTo>
                    <a:pt x="32245" y="693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28245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647943" y="4156045"/>
              <a:ext cx="104749" cy="28794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2531" y="1272146"/>
              <a:ext cx="4965700" cy="86360"/>
            </a:xfrm>
            <a:custGeom>
              <a:avLst/>
              <a:gdLst/>
              <a:ahLst/>
              <a:cxnLst/>
              <a:rect l="l" t="t" r="r" b="b"/>
              <a:pathLst>
                <a:path w="4965700" h="86359">
                  <a:moveTo>
                    <a:pt x="33032" y="22491"/>
                  </a:moveTo>
                  <a:lnTo>
                    <a:pt x="0" y="22491"/>
                  </a:lnTo>
                  <a:lnTo>
                    <a:pt x="0" y="32778"/>
                  </a:lnTo>
                  <a:lnTo>
                    <a:pt x="33032" y="32778"/>
                  </a:lnTo>
                  <a:lnTo>
                    <a:pt x="33032" y="22491"/>
                  </a:lnTo>
                  <a:close/>
                </a:path>
                <a:path w="4965700" h="86359">
                  <a:moveTo>
                    <a:pt x="144538" y="50419"/>
                  </a:moveTo>
                  <a:lnTo>
                    <a:pt x="135013" y="50419"/>
                  </a:lnTo>
                  <a:lnTo>
                    <a:pt x="135013" y="11315"/>
                  </a:lnTo>
                  <a:lnTo>
                    <a:pt x="135013" y="1651"/>
                  </a:lnTo>
                  <a:lnTo>
                    <a:pt x="124091" y="1651"/>
                  </a:lnTo>
                  <a:lnTo>
                    <a:pt x="124091" y="11315"/>
                  </a:lnTo>
                  <a:lnTo>
                    <a:pt x="124091" y="50419"/>
                  </a:lnTo>
                  <a:lnTo>
                    <a:pt x="93599" y="50419"/>
                  </a:lnTo>
                  <a:lnTo>
                    <a:pt x="96989" y="44932"/>
                  </a:lnTo>
                  <a:lnTo>
                    <a:pt x="98679" y="36715"/>
                  </a:lnTo>
                  <a:lnTo>
                    <a:pt x="98679" y="11315"/>
                  </a:lnTo>
                  <a:lnTo>
                    <a:pt x="124091" y="11315"/>
                  </a:lnTo>
                  <a:lnTo>
                    <a:pt x="124091" y="1651"/>
                  </a:lnTo>
                  <a:lnTo>
                    <a:pt x="87757" y="1651"/>
                  </a:lnTo>
                  <a:lnTo>
                    <a:pt x="87757" y="25908"/>
                  </a:lnTo>
                  <a:lnTo>
                    <a:pt x="87312" y="34112"/>
                  </a:lnTo>
                  <a:lnTo>
                    <a:pt x="85953" y="40932"/>
                  </a:lnTo>
                  <a:lnTo>
                    <a:pt x="83693" y="46367"/>
                  </a:lnTo>
                  <a:lnTo>
                    <a:pt x="80530" y="50419"/>
                  </a:lnTo>
                  <a:lnTo>
                    <a:pt x="73672" y="50419"/>
                  </a:lnTo>
                  <a:lnTo>
                    <a:pt x="73672" y="76073"/>
                  </a:lnTo>
                  <a:lnTo>
                    <a:pt x="84582" y="76073"/>
                  </a:lnTo>
                  <a:lnTo>
                    <a:pt x="84582" y="60071"/>
                  </a:lnTo>
                  <a:lnTo>
                    <a:pt x="133616" y="60071"/>
                  </a:lnTo>
                  <a:lnTo>
                    <a:pt x="133616" y="76073"/>
                  </a:lnTo>
                  <a:lnTo>
                    <a:pt x="144538" y="76073"/>
                  </a:lnTo>
                  <a:lnTo>
                    <a:pt x="144538" y="60071"/>
                  </a:lnTo>
                  <a:lnTo>
                    <a:pt x="144538" y="50419"/>
                  </a:lnTo>
                  <a:close/>
                </a:path>
                <a:path w="4965700" h="86359">
                  <a:moveTo>
                    <a:pt x="217182" y="22059"/>
                  </a:moveTo>
                  <a:lnTo>
                    <a:pt x="214261" y="14706"/>
                  </a:lnTo>
                  <a:lnTo>
                    <a:pt x="209740" y="10160"/>
                  </a:lnTo>
                  <a:lnTo>
                    <a:pt x="206260" y="6667"/>
                  </a:lnTo>
                  <a:lnTo>
                    <a:pt x="206260" y="24930"/>
                  </a:lnTo>
                  <a:lnTo>
                    <a:pt x="206260" y="36715"/>
                  </a:lnTo>
                  <a:lnTo>
                    <a:pt x="204393" y="41630"/>
                  </a:lnTo>
                  <a:lnTo>
                    <a:pt x="196938" y="49568"/>
                  </a:lnTo>
                  <a:lnTo>
                    <a:pt x="192239" y="51562"/>
                  </a:lnTo>
                  <a:lnTo>
                    <a:pt x="180898" y="51562"/>
                  </a:lnTo>
                  <a:lnTo>
                    <a:pt x="176199" y="49568"/>
                  </a:lnTo>
                  <a:lnTo>
                    <a:pt x="168744" y="41630"/>
                  </a:lnTo>
                  <a:lnTo>
                    <a:pt x="166890" y="36715"/>
                  </a:lnTo>
                  <a:lnTo>
                    <a:pt x="166890" y="24930"/>
                  </a:lnTo>
                  <a:lnTo>
                    <a:pt x="168719" y="20015"/>
                  </a:lnTo>
                  <a:lnTo>
                    <a:pt x="176085" y="12141"/>
                  </a:lnTo>
                  <a:lnTo>
                    <a:pt x="180809" y="10160"/>
                  </a:lnTo>
                  <a:lnTo>
                    <a:pt x="192328" y="10160"/>
                  </a:lnTo>
                  <a:lnTo>
                    <a:pt x="197053" y="12141"/>
                  </a:lnTo>
                  <a:lnTo>
                    <a:pt x="204406" y="20015"/>
                  </a:lnTo>
                  <a:lnTo>
                    <a:pt x="206260" y="24930"/>
                  </a:lnTo>
                  <a:lnTo>
                    <a:pt x="206260" y="6667"/>
                  </a:lnTo>
                  <a:lnTo>
                    <a:pt x="202577" y="2946"/>
                  </a:lnTo>
                  <a:lnTo>
                    <a:pt x="195287" y="0"/>
                  </a:lnTo>
                  <a:lnTo>
                    <a:pt x="177761" y="0"/>
                  </a:lnTo>
                  <a:lnTo>
                    <a:pt x="170459" y="2946"/>
                  </a:lnTo>
                  <a:lnTo>
                    <a:pt x="158864" y="14706"/>
                  </a:lnTo>
                  <a:lnTo>
                    <a:pt x="155968" y="22059"/>
                  </a:lnTo>
                  <a:lnTo>
                    <a:pt x="155968" y="39662"/>
                  </a:lnTo>
                  <a:lnTo>
                    <a:pt x="158864" y="47015"/>
                  </a:lnTo>
                  <a:lnTo>
                    <a:pt x="170459" y="58775"/>
                  </a:lnTo>
                  <a:lnTo>
                    <a:pt x="177761" y="61722"/>
                  </a:lnTo>
                  <a:lnTo>
                    <a:pt x="195287" y="61722"/>
                  </a:lnTo>
                  <a:lnTo>
                    <a:pt x="202577" y="58775"/>
                  </a:lnTo>
                  <a:lnTo>
                    <a:pt x="209740" y="51562"/>
                  </a:lnTo>
                  <a:lnTo>
                    <a:pt x="214261" y="47015"/>
                  </a:lnTo>
                  <a:lnTo>
                    <a:pt x="217182" y="39662"/>
                  </a:lnTo>
                  <a:lnTo>
                    <a:pt x="217182" y="22059"/>
                  </a:lnTo>
                  <a:close/>
                </a:path>
                <a:path w="4965700" h="86359">
                  <a:moveTo>
                    <a:pt x="287286" y="1651"/>
                  </a:moveTo>
                  <a:lnTo>
                    <a:pt x="272681" y="1651"/>
                  </a:lnTo>
                  <a:lnTo>
                    <a:pt x="244614" y="27190"/>
                  </a:lnTo>
                  <a:lnTo>
                    <a:pt x="244614" y="1651"/>
                  </a:lnTo>
                  <a:lnTo>
                    <a:pt x="233692" y="1651"/>
                  </a:lnTo>
                  <a:lnTo>
                    <a:pt x="233692" y="60071"/>
                  </a:lnTo>
                  <a:lnTo>
                    <a:pt x="244614" y="60071"/>
                  </a:lnTo>
                  <a:lnTo>
                    <a:pt x="244614" y="36068"/>
                  </a:lnTo>
                  <a:lnTo>
                    <a:pt x="272681" y="60071"/>
                  </a:lnTo>
                  <a:lnTo>
                    <a:pt x="287286" y="60071"/>
                  </a:lnTo>
                  <a:lnTo>
                    <a:pt x="254901" y="30861"/>
                  </a:lnTo>
                  <a:lnTo>
                    <a:pt x="287286" y="1651"/>
                  </a:lnTo>
                  <a:close/>
                </a:path>
                <a:path w="4965700" h="86359">
                  <a:moveTo>
                    <a:pt x="353326" y="1651"/>
                  </a:moveTo>
                  <a:lnTo>
                    <a:pt x="341769" y="1651"/>
                  </a:lnTo>
                  <a:lnTo>
                    <a:pt x="322084" y="45720"/>
                  </a:lnTo>
                  <a:lnTo>
                    <a:pt x="302526" y="1651"/>
                  </a:lnTo>
                  <a:lnTo>
                    <a:pt x="290207" y="1651"/>
                  </a:lnTo>
                  <a:lnTo>
                    <a:pt x="315988" y="59309"/>
                  </a:lnTo>
                  <a:lnTo>
                    <a:pt x="311543" y="69469"/>
                  </a:lnTo>
                  <a:lnTo>
                    <a:pt x="309676" y="72517"/>
                  </a:lnTo>
                  <a:lnTo>
                    <a:pt x="306285" y="75565"/>
                  </a:lnTo>
                  <a:lnTo>
                    <a:pt x="303745" y="76327"/>
                  </a:lnTo>
                  <a:lnTo>
                    <a:pt x="296811" y="76327"/>
                  </a:lnTo>
                  <a:lnTo>
                    <a:pt x="296811" y="85979"/>
                  </a:lnTo>
                  <a:lnTo>
                    <a:pt x="302399" y="85979"/>
                  </a:lnTo>
                  <a:lnTo>
                    <a:pt x="310400" y="85598"/>
                  </a:lnTo>
                  <a:lnTo>
                    <a:pt x="314413" y="83731"/>
                  </a:lnTo>
                  <a:lnTo>
                    <a:pt x="318909" y="78066"/>
                  </a:lnTo>
                  <a:lnTo>
                    <a:pt x="321779" y="72390"/>
                  </a:lnTo>
                  <a:lnTo>
                    <a:pt x="353326" y="1651"/>
                  </a:lnTo>
                  <a:close/>
                </a:path>
                <a:path w="4965700" h="86359">
                  <a:moveTo>
                    <a:pt x="435876" y="1651"/>
                  </a:moveTo>
                  <a:lnTo>
                    <a:pt x="423672" y="1651"/>
                  </a:lnTo>
                  <a:lnTo>
                    <a:pt x="400570" y="48653"/>
                  </a:lnTo>
                  <a:lnTo>
                    <a:pt x="377571" y="1651"/>
                  </a:lnTo>
                  <a:lnTo>
                    <a:pt x="365125" y="1651"/>
                  </a:lnTo>
                  <a:lnTo>
                    <a:pt x="365125" y="60071"/>
                  </a:lnTo>
                  <a:lnTo>
                    <a:pt x="376059" y="60071"/>
                  </a:lnTo>
                  <a:lnTo>
                    <a:pt x="376059" y="21463"/>
                  </a:lnTo>
                  <a:lnTo>
                    <a:pt x="394982" y="60071"/>
                  </a:lnTo>
                  <a:lnTo>
                    <a:pt x="406031" y="60071"/>
                  </a:lnTo>
                  <a:lnTo>
                    <a:pt x="424954" y="21463"/>
                  </a:lnTo>
                  <a:lnTo>
                    <a:pt x="424954" y="60071"/>
                  </a:lnTo>
                  <a:lnTo>
                    <a:pt x="435876" y="60071"/>
                  </a:lnTo>
                  <a:lnTo>
                    <a:pt x="435876" y="1651"/>
                  </a:lnTo>
                  <a:close/>
                </a:path>
                <a:path w="4965700" h="86359">
                  <a:moveTo>
                    <a:pt x="511048" y="21628"/>
                  </a:moveTo>
                  <a:lnTo>
                    <a:pt x="508330" y="14503"/>
                  </a:lnTo>
                  <a:lnTo>
                    <a:pt x="504240" y="10160"/>
                  </a:lnTo>
                  <a:lnTo>
                    <a:pt x="499618" y="5245"/>
                  </a:lnTo>
                  <a:lnTo>
                    <a:pt x="499618" y="25400"/>
                  </a:lnTo>
                  <a:lnTo>
                    <a:pt x="463816" y="25400"/>
                  </a:lnTo>
                  <a:lnTo>
                    <a:pt x="499618" y="25400"/>
                  </a:lnTo>
                  <a:lnTo>
                    <a:pt x="499618" y="5245"/>
                  </a:lnTo>
                  <a:lnTo>
                    <a:pt x="497408" y="2895"/>
                  </a:lnTo>
                  <a:lnTo>
                    <a:pt x="490562" y="0"/>
                  </a:lnTo>
                  <a:lnTo>
                    <a:pt x="473633" y="0"/>
                  </a:lnTo>
                  <a:lnTo>
                    <a:pt x="466458" y="2921"/>
                  </a:lnTo>
                  <a:lnTo>
                    <a:pt x="455193" y="14617"/>
                  </a:lnTo>
                  <a:lnTo>
                    <a:pt x="452501" y="21628"/>
                  </a:lnTo>
                  <a:lnTo>
                    <a:pt x="452399" y="39751"/>
                  </a:lnTo>
                  <a:lnTo>
                    <a:pt x="455282" y="47129"/>
                  </a:lnTo>
                  <a:lnTo>
                    <a:pt x="466877" y="58801"/>
                  </a:lnTo>
                  <a:lnTo>
                    <a:pt x="474179" y="61722"/>
                  </a:lnTo>
                  <a:lnTo>
                    <a:pt x="489419" y="61722"/>
                  </a:lnTo>
                  <a:lnTo>
                    <a:pt x="510298" y="43688"/>
                  </a:lnTo>
                  <a:lnTo>
                    <a:pt x="498487" y="43688"/>
                  </a:lnTo>
                  <a:lnTo>
                    <a:pt x="495427" y="48933"/>
                  </a:lnTo>
                  <a:lnTo>
                    <a:pt x="490270" y="51562"/>
                  </a:lnTo>
                  <a:lnTo>
                    <a:pt x="477989" y="51562"/>
                  </a:lnTo>
                  <a:lnTo>
                    <a:pt x="473697" y="49999"/>
                  </a:lnTo>
                  <a:lnTo>
                    <a:pt x="466496" y="43738"/>
                  </a:lnTo>
                  <a:lnTo>
                    <a:pt x="464362" y="39751"/>
                  </a:lnTo>
                  <a:lnTo>
                    <a:pt x="463689" y="34925"/>
                  </a:lnTo>
                  <a:lnTo>
                    <a:pt x="510806" y="34925"/>
                  </a:lnTo>
                  <a:lnTo>
                    <a:pt x="510971" y="34163"/>
                  </a:lnTo>
                  <a:lnTo>
                    <a:pt x="511048" y="25400"/>
                  </a:lnTo>
                  <a:lnTo>
                    <a:pt x="511048" y="21628"/>
                  </a:lnTo>
                  <a:close/>
                </a:path>
                <a:path w="4965700" h="86359">
                  <a:moveTo>
                    <a:pt x="583577" y="1651"/>
                  </a:moveTo>
                  <a:lnTo>
                    <a:pt x="572655" y="1651"/>
                  </a:lnTo>
                  <a:lnTo>
                    <a:pt x="572655" y="25781"/>
                  </a:lnTo>
                  <a:lnTo>
                    <a:pt x="538480" y="25781"/>
                  </a:lnTo>
                  <a:lnTo>
                    <a:pt x="538480" y="1651"/>
                  </a:lnTo>
                  <a:lnTo>
                    <a:pt x="527558" y="1651"/>
                  </a:lnTo>
                  <a:lnTo>
                    <a:pt x="527558" y="60071"/>
                  </a:lnTo>
                  <a:lnTo>
                    <a:pt x="538480" y="60071"/>
                  </a:lnTo>
                  <a:lnTo>
                    <a:pt x="538480" y="35433"/>
                  </a:lnTo>
                  <a:lnTo>
                    <a:pt x="572655" y="35433"/>
                  </a:lnTo>
                  <a:lnTo>
                    <a:pt x="572655" y="60071"/>
                  </a:lnTo>
                  <a:lnTo>
                    <a:pt x="583577" y="60071"/>
                  </a:lnTo>
                  <a:lnTo>
                    <a:pt x="583577" y="1651"/>
                  </a:lnTo>
                  <a:close/>
                </a:path>
                <a:path w="4965700" h="86359">
                  <a:moveTo>
                    <a:pt x="652399" y="1651"/>
                  </a:moveTo>
                  <a:lnTo>
                    <a:pt x="596277" y="1651"/>
                  </a:lnTo>
                  <a:lnTo>
                    <a:pt x="596277" y="11315"/>
                  </a:lnTo>
                  <a:lnTo>
                    <a:pt x="618871" y="11315"/>
                  </a:lnTo>
                  <a:lnTo>
                    <a:pt x="618871" y="60071"/>
                  </a:lnTo>
                  <a:lnTo>
                    <a:pt x="629805" y="60071"/>
                  </a:lnTo>
                  <a:lnTo>
                    <a:pt x="629805" y="11315"/>
                  </a:lnTo>
                  <a:lnTo>
                    <a:pt x="652399" y="11315"/>
                  </a:lnTo>
                  <a:lnTo>
                    <a:pt x="652399" y="1651"/>
                  </a:lnTo>
                  <a:close/>
                </a:path>
                <a:path w="4965700" h="86359">
                  <a:moveTo>
                    <a:pt x="715772" y="34836"/>
                  </a:moveTo>
                  <a:lnTo>
                    <a:pt x="714095" y="30607"/>
                  </a:lnTo>
                  <a:lnTo>
                    <a:pt x="713917" y="30162"/>
                  </a:lnTo>
                  <a:lnTo>
                    <a:pt x="706462" y="22796"/>
                  </a:lnTo>
                  <a:lnTo>
                    <a:pt x="704850" y="22263"/>
                  </a:lnTo>
                  <a:lnTo>
                    <a:pt x="704850" y="37299"/>
                  </a:lnTo>
                  <a:lnTo>
                    <a:pt x="704850" y="43738"/>
                  </a:lnTo>
                  <a:lnTo>
                    <a:pt x="703859" y="46189"/>
                  </a:lnTo>
                  <a:lnTo>
                    <a:pt x="699884" y="49568"/>
                  </a:lnTo>
                  <a:lnTo>
                    <a:pt x="697064" y="50419"/>
                  </a:lnTo>
                  <a:lnTo>
                    <a:pt x="676021" y="50419"/>
                  </a:lnTo>
                  <a:lnTo>
                    <a:pt x="676021" y="30607"/>
                  </a:lnTo>
                  <a:lnTo>
                    <a:pt x="697064" y="30607"/>
                  </a:lnTo>
                  <a:lnTo>
                    <a:pt x="699884" y="31470"/>
                  </a:lnTo>
                  <a:lnTo>
                    <a:pt x="703859" y="34836"/>
                  </a:lnTo>
                  <a:lnTo>
                    <a:pt x="704850" y="37299"/>
                  </a:lnTo>
                  <a:lnTo>
                    <a:pt x="704850" y="22263"/>
                  </a:lnTo>
                  <a:lnTo>
                    <a:pt x="701001" y="20967"/>
                  </a:lnTo>
                  <a:lnTo>
                    <a:pt x="676021" y="20967"/>
                  </a:lnTo>
                  <a:lnTo>
                    <a:pt x="676021" y="1651"/>
                  </a:lnTo>
                  <a:lnTo>
                    <a:pt x="665099" y="1651"/>
                  </a:lnTo>
                  <a:lnTo>
                    <a:pt x="665099" y="60071"/>
                  </a:lnTo>
                  <a:lnTo>
                    <a:pt x="701001" y="60071"/>
                  </a:lnTo>
                  <a:lnTo>
                    <a:pt x="706462" y="58229"/>
                  </a:lnTo>
                  <a:lnTo>
                    <a:pt x="713917" y="50863"/>
                  </a:lnTo>
                  <a:lnTo>
                    <a:pt x="714095" y="50419"/>
                  </a:lnTo>
                  <a:lnTo>
                    <a:pt x="715772" y="46189"/>
                  </a:lnTo>
                  <a:lnTo>
                    <a:pt x="715772" y="34836"/>
                  </a:lnTo>
                  <a:close/>
                </a:path>
                <a:path w="4965700" h="86359">
                  <a:moveTo>
                    <a:pt x="736612" y="1651"/>
                  </a:moveTo>
                  <a:lnTo>
                    <a:pt x="725690" y="1651"/>
                  </a:lnTo>
                  <a:lnTo>
                    <a:pt x="725690" y="60071"/>
                  </a:lnTo>
                  <a:lnTo>
                    <a:pt x="736612" y="60071"/>
                  </a:lnTo>
                  <a:lnTo>
                    <a:pt x="736612" y="1651"/>
                  </a:lnTo>
                  <a:close/>
                </a:path>
                <a:path w="4965700" h="86359">
                  <a:moveTo>
                    <a:pt x="837069" y="38100"/>
                  </a:moveTo>
                  <a:lnTo>
                    <a:pt x="834402" y="33909"/>
                  </a:lnTo>
                  <a:lnTo>
                    <a:pt x="829068" y="30861"/>
                  </a:lnTo>
                  <a:lnTo>
                    <a:pt x="834148" y="28079"/>
                  </a:lnTo>
                  <a:lnTo>
                    <a:pt x="836688" y="24015"/>
                  </a:lnTo>
                  <a:lnTo>
                    <a:pt x="836688" y="12484"/>
                  </a:lnTo>
                  <a:lnTo>
                    <a:pt x="834047" y="7835"/>
                  </a:lnTo>
                  <a:lnTo>
                    <a:pt x="823455" y="1562"/>
                  </a:lnTo>
                  <a:lnTo>
                    <a:pt x="817511" y="0"/>
                  </a:lnTo>
                  <a:lnTo>
                    <a:pt x="802779" y="0"/>
                  </a:lnTo>
                  <a:lnTo>
                    <a:pt x="796340" y="1676"/>
                  </a:lnTo>
                  <a:lnTo>
                    <a:pt x="786866" y="8356"/>
                  </a:lnTo>
                  <a:lnTo>
                    <a:pt x="783729" y="12700"/>
                  </a:lnTo>
                  <a:lnTo>
                    <a:pt x="782205" y="18034"/>
                  </a:lnTo>
                  <a:lnTo>
                    <a:pt x="794270" y="18034"/>
                  </a:lnTo>
                  <a:lnTo>
                    <a:pt x="796810" y="12700"/>
                  </a:lnTo>
                  <a:lnTo>
                    <a:pt x="802398" y="10033"/>
                  </a:lnTo>
                  <a:lnTo>
                    <a:pt x="815276" y="10033"/>
                  </a:lnTo>
                  <a:lnTo>
                    <a:pt x="818781" y="10833"/>
                  </a:lnTo>
                  <a:lnTo>
                    <a:pt x="824369" y="14058"/>
                  </a:lnTo>
                  <a:lnTo>
                    <a:pt x="825766" y="16205"/>
                  </a:lnTo>
                  <a:lnTo>
                    <a:pt x="825766" y="21209"/>
                  </a:lnTo>
                  <a:lnTo>
                    <a:pt x="824966" y="22961"/>
                  </a:lnTo>
                  <a:lnTo>
                    <a:pt x="821740" y="25425"/>
                  </a:lnTo>
                  <a:lnTo>
                    <a:pt x="819543" y="26035"/>
                  </a:lnTo>
                  <a:lnTo>
                    <a:pt x="802906" y="26035"/>
                  </a:lnTo>
                  <a:lnTo>
                    <a:pt x="802906" y="35687"/>
                  </a:lnTo>
                  <a:lnTo>
                    <a:pt x="819797" y="35687"/>
                  </a:lnTo>
                  <a:lnTo>
                    <a:pt x="822020" y="36296"/>
                  </a:lnTo>
                  <a:lnTo>
                    <a:pt x="825322" y="38760"/>
                  </a:lnTo>
                  <a:lnTo>
                    <a:pt x="826147" y="40513"/>
                  </a:lnTo>
                  <a:lnTo>
                    <a:pt x="826147" y="45504"/>
                  </a:lnTo>
                  <a:lnTo>
                    <a:pt x="824725" y="47650"/>
                  </a:lnTo>
                  <a:lnTo>
                    <a:pt x="819061" y="50774"/>
                  </a:lnTo>
                  <a:lnTo>
                    <a:pt x="815568" y="51562"/>
                  </a:lnTo>
                  <a:lnTo>
                    <a:pt x="802360" y="51562"/>
                  </a:lnTo>
                  <a:lnTo>
                    <a:pt x="796594" y="48717"/>
                  </a:lnTo>
                  <a:lnTo>
                    <a:pt x="794143" y="43065"/>
                  </a:lnTo>
                  <a:lnTo>
                    <a:pt x="781697" y="43065"/>
                  </a:lnTo>
                  <a:lnTo>
                    <a:pt x="782967" y="48475"/>
                  </a:lnTo>
                  <a:lnTo>
                    <a:pt x="786104" y="52933"/>
                  </a:lnTo>
                  <a:lnTo>
                    <a:pt x="796099" y="59969"/>
                  </a:lnTo>
                  <a:lnTo>
                    <a:pt x="802525" y="61722"/>
                  </a:lnTo>
                  <a:lnTo>
                    <a:pt x="818184" y="61722"/>
                  </a:lnTo>
                  <a:lnTo>
                    <a:pt x="824585" y="59969"/>
                  </a:lnTo>
                  <a:lnTo>
                    <a:pt x="834567" y="52933"/>
                  </a:lnTo>
                  <a:lnTo>
                    <a:pt x="837069" y="48602"/>
                  </a:lnTo>
                  <a:lnTo>
                    <a:pt x="837069" y="38100"/>
                  </a:lnTo>
                  <a:close/>
                </a:path>
                <a:path w="4965700" h="86359">
                  <a:moveTo>
                    <a:pt x="905522" y="15659"/>
                  </a:moveTo>
                  <a:lnTo>
                    <a:pt x="903033" y="10160"/>
                  </a:lnTo>
                  <a:lnTo>
                    <a:pt x="892822" y="2006"/>
                  </a:lnTo>
                  <a:lnTo>
                    <a:pt x="886053" y="0"/>
                  </a:lnTo>
                  <a:lnTo>
                    <a:pt x="870724" y="0"/>
                  </a:lnTo>
                  <a:lnTo>
                    <a:pt x="864679" y="1651"/>
                  </a:lnTo>
                  <a:lnTo>
                    <a:pt x="854176" y="8267"/>
                  </a:lnTo>
                  <a:lnTo>
                    <a:pt x="850747" y="12827"/>
                  </a:lnTo>
                  <a:lnTo>
                    <a:pt x="849134" y="18669"/>
                  </a:lnTo>
                  <a:lnTo>
                    <a:pt x="861199" y="18669"/>
                  </a:lnTo>
                  <a:lnTo>
                    <a:pt x="862380" y="15963"/>
                  </a:lnTo>
                  <a:lnTo>
                    <a:pt x="864476" y="13881"/>
                  </a:lnTo>
                  <a:lnTo>
                    <a:pt x="870496" y="10896"/>
                  </a:lnTo>
                  <a:lnTo>
                    <a:pt x="873861" y="10160"/>
                  </a:lnTo>
                  <a:lnTo>
                    <a:pt x="888923" y="10160"/>
                  </a:lnTo>
                  <a:lnTo>
                    <a:pt x="894600" y="14566"/>
                  </a:lnTo>
                  <a:lnTo>
                    <a:pt x="894600" y="23368"/>
                  </a:lnTo>
                  <a:lnTo>
                    <a:pt x="894600" y="32893"/>
                  </a:lnTo>
                  <a:lnTo>
                    <a:pt x="894600" y="41109"/>
                  </a:lnTo>
                  <a:lnTo>
                    <a:pt x="892873" y="44678"/>
                  </a:lnTo>
                  <a:lnTo>
                    <a:pt x="885926" y="50190"/>
                  </a:lnTo>
                  <a:lnTo>
                    <a:pt x="881265" y="51562"/>
                  </a:lnTo>
                  <a:lnTo>
                    <a:pt x="866114" y="51562"/>
                  </a:lnTo>
                  <a:lnTo>
                    <a:pt x="861453" y="48475"/>
                  </a:lnTo>
                  <a:lnTo>
                    <a:pt x="861453" y="36029"/>
                  </a:lnTo>
                  <a:lnTo>
                    <a:pt x="866317" y="32893"/>
                  </a:lnTo>
                  <a:lnTo>
                    <a:pt x="894600" y="32893"/>
                  </a:lnTo>
                  <a:lnTo>
                    <a:pt x="894600" y="23368"/>
                  </a:lnTo>
                  <a:lnTo>
                    <a:pt x="868654" y="23368"/>
                  </a:lnTo>
                  <a:lnTo>
                    <a:pt x="862495" y="24866"/>
                  </a:lnTo>
                  <a:lnTo>
                    <a:pt x="852919" y="30886"/>
                  </a:lnTo>
                  <a:lnTo>
                    <a:pt x="850531" y="35687"/>
                  </a:lnTo>
                  <a:lnTo>
                    <a:pt x="850531" y="48653"/>
                  </a:lnTo>
                  <a:lnTo>
                    <a:pt x="852716" y="53467"/>
                  </a:lnTo>
                  <a:lnTo>
                    <a:pt x="861428" y="60071"/>
                  </a:lnTo>
                  <a:lnTo>
                    <a:pt x="867168" y="61722"/>
                  </a:lnTo>
                  <a:lnTo>
                    <a:pt x="882916" y="61722"/>
                  </a:lnTo>
                  <a:lnTo>
                    <a:pt x="889685" y="59055"/>
                  </a:lnTo>
                  <a:lnTo>
                    <a:pt x="894600" y="53721"/>
                  </a:lnTo>
                  <a:lnTo>
                    <a:pt x="894600" y="60071"/>
                  </a:lnTo>
                  <a:lnTo>
                    <a:pt x="905522" y="60071"/>
                  </a:lnTo>
                  <a:lnTo>
                    <a:pt x="905522" y="53721"/>
                  </a:lnTo>
                  <a:lnTo>
                    <a:pt x="905522" y="51562"/>
                  </a:lnTo>
                  <a:lnTo>
                    <a:pt x="905522" y="32893"/>
                  </a:lnTo>
                  <a:lnTo>
                    <a:pt x="905522" y="15659"/>
                  </a:lnTo>
                  <a:close/>
                </a:path>
                <a:path w="4965700" h="86359">
                  <a:moveTo>
                    <a:pt x="979436" y="21628"/>
                  </a:moveTo>
                  <a:lnTo>
                    <a:pt x="976706" y="14503"/>
                  </a:lnTo>
                  <a:lnTo>
                    <a:pt x="972616" y="10160"/>
                  </a:lnTo>
                  <a:lnTo>
                    <a:pt x="968006" y="5270"/>
                  </a:lnTo>
                  <a:lnTo>
                    <a:pt x="968006" y="25400"/>
                  </a:lnTo>
                  <a:lnTo>
                    <a:pt x="932192" y="25400"/>
                  </a:lnTo>
                  <a:lnTo>
                    <a:pt x="932865" y="20751"/>
                  </a:lnTo>
                  <a:lnTo>
                    <a:pt x="934885" y="17056"/>
                  </a:lnTo>
                  <a:lnTo>
                    <a:pt x="941578" y="11531"/>
                  </a:lnTo>
                  <a:lnTo>
                    <a:pt x="945743" y="10160"/>
                  </a:lnTo>
                  <a:lnTo>
                    <a:pt x="955484" y="10160"/>
                  </a:lnTo>
                  <a:lnTo>
                    <a:pt x="959370" y="11531"/>
                  </a:lnTo>
                  <a:lnTo>
                    <a:pt x="965466" y="17056"/>
                  </a:lnTo>
                  <a:lnTo>
                    <a:pt x="967333" y="20751"/>
                  </a:lnTo>
                  <a:lnTo>
                    <a:pt x="968006" y="25400"/>
                  </a:lnTo>
                  <a:lnTo>
                    <a:pt x="968006" y="5270"/>
                  </a:lnTo>
                  <a:lnTo>
                    <a:pt x="965784" y="2895"/>
                  </a:lnTo>
                  <a:lnTo>
                    <a:pt x="958951" y="0"/>
                  </a:lnTo>
                  <a:lnTo>
                    <a:pt x="942009" y="0"/>
                  </a:lnTo>
                  <a:lnTo>
                    <a:pt x="934834" y="2921"/>
                  </a:lnTo>
                  <a:lnTo>
                    <a:pt x="923582" y="14617"/>
                  </a:lnTo>
                  <a:lnTo>
                    <a:pt x="920877" y="21628"/>
                  </a:lnTo>
                  <a:lnTo>
                    <a:pt x="920775" y="39751"/>
                  </a:lnTo>
                  <a:lnTo>
                    <a:pt x="923658" y="47129"/>
                  </a:lnTo>
                  <a:lnTo>
                    <a:pt x="935266" y="58801"/>
                  </a:lnTo>
                  <a:lnTo>
                    <a:pt x="942568" y="61722"/>
                  </a:lnTo>
                  <a:lnTo>
                    <a:pt x="957808" y="61722"/>
                  </a:lnTo>
                  <a:lnTo>
                    <a:pt x="963460" y="60109"/>
                  </a:lnTo>
                  <a:lnTo>
                    <a:pt x="973188" y="53682"/>
                  </a:lnTo>
                  <a:lnTo>
                    <a:pt x="974839" y="51562"/>
                  </a:lnTo>
                  <a:lnTo>
                    <a:pt x="976642" y="49276"/>
                  </a:lnTo>
                  <a:lnTo>
                    <a:pt x="978674" y="43688"/>
                  </a:lnTo>
                  <a:lnTo>
                    <a:pt x="966863" y="43688"/>
                  </a:lnTo>
                  <a:lnTo>
                    <a:pt x="963815" y="48933"/>
                  </a:lnTo>
                  <a:lnTo>
                    <a:pt x="958659" y="51562"/>
                  </a:lnTo>
                  <a:lnTo>
                    <a:pt x="946378" y="51562"/>
                  </a:lnTo>
                  <a:lnTo>
                    <a:pt x="942073" y="49999"/>
                  </a:lnTo>
                  <a:lnTo>
                    <a:pt x="934885" y="43738"/>
                  </a:lnTo>
                  <a:lnTo>
                    <a:pt x="932751" y="39751"/>
                  </a:lnTo>
                  <a:lnTo>
                    <a:pt x="932065" y="34925"/>
                  </a:lnTo>
                  <a:lnTo>
                    <a:pt x="979182" y="34925"/>
                  </a:lnTo>
                  <a:lnTo>
                    <a:pt x="979347" y="34163"/>
                  </a:lnTo>
                  <a:lnTo>
                    <a:pt x="979436" y="25400"/>
                  </a:lnTo>
                  <a:lnTo>
                    <a:pt x="979436" y="21628"/>
                  </a:lnTo>
                  <a:close/>
                </a:path>
                <a:path w="4965700" h="86359">
                  <a:moveTo>
                    <a:pt x="1066685" y="1651"/>
                  </a:moveTo>
                  <a:lnTo>
                    <a:pt x="1054493" y="1651"/>
                  </a:lnTo>
                  <a:lnTo>
                    <a:pt x="1031379" y="48653"/>
                  </a:lnTo>
                  <a:lnTo>
                    <a:pt x="1008392" y="1651"/>
                  </a:lnTo>
                  <a:lnTo>
                    <a:pt x="995946" y="1651"/>
                  </a:lnTo>
                  <a:lnTo>
                    <a:pt x="995946" y="60071"/>
                  </a:lnTo>
                  <a:lnTo>
                    <a:pt x="1006868" y="60071"/>
                  </a:lnTo>
                  <a:lnTo>
                    <a:pt x="1006868" y="21463"/>
                  </a:lnTo>
                  <a:lnTo>
                    <a:pt x="1025791" y="60071"/>
                  </a:lnTo>
                  <a:lnTo>
                    <a:pt x="1036840" y="60071"/>
                  </a:lnTo>
                  <a:lnTo>
                    <a:pt x="1055763" y="21463"/>
                  </a:lnTo>
                  <a:lnTo>
                    <a:pt x="1055763" y="60071"/>
                  </a:lnTo>
                  <a:lnTo>
                    <a:pt x="1066685" y="60071"/>
                  </a:lnTo>
                  <a:lnTo>
                    <a:pt x="1066685" y="1651"/>
                  </a:lnTo>
                  <a:close/>
                </a:path>
                <a:path w="4965700" h="86359">
                  <a:moveTo>
                    <a:pt x="3675405" y="45974"/>
                  </a:moveTo>
                  <a:lnTo>
                    <a:pt x="3661308" y="45974"/>
                  </a:lnTo>
                  <a:lnTo>
                    <a:pt x="3661308" y="60071"/>
                  </a:lnTo>
                  <a:lnTo>
                    <a:pt x="3668039" y="60071"/>
                  </a:lnTo>
                  <a:lnTo>
                    <a:pt x="3659149" y="74930"/>
                  </a:lnTo>
                  <a:lnTo>
                    <a:pt x="3667150" y="74930"/>
                  </a:lnTo>
                  <a:lnTo>
                    <a:pt x="3675405" y="61341"/>
                  </a:lnTo>
                  <a:lnTo>
                    <a:pt x="3675405" y="45974"/>
                  </a:lnTo>
                  <a:close/>
                </a:path>
                <a:path w="4965700" h="86359">
                  <a:moveTo>
                    <a:pt x="3776624" y="18669"/>
                  </a:moveTo>
                  <a:lnTo>
                    <a:pt x="3774503" y="12915"/>
                  </a:lnTo>
                  <a:lnTo>
                    <a:pt x="3770998" y="8356"/>
                  </a:lnTo>
                  <a:lnTo>
                    <a:pt x="3761168" y="1676"/>
                  </a:lnTo>
                  <a:lnTo>
                    <a:pt x="3755491" y="0"/>
                  </a:lnTo>
                  <a:lnTo>
                    <a:pt x="3740429" y="0"/>
                  </a:lnTo>
                  <a:lnTo>
                    <a:pt x="3733190" y="2946"/>
                  </a:lnTo>
                  <a:lnTo>
                    <a:pt x="3721506" y="14706"/>
                  </a:lnTo>
                  <a:lnTo>
                    <a:pt x="3718585" y="22059"/>
                  </a:lnTo>
                  <a:lnTo>
                    <a:pt x="3718585" y="39662"/>
                  </a:lnTo>
                  <a:lnTo>
                    <a:pt x="3721506" y="47015"/>
                  </a:lnTo>
                  <a:lnTo>
                    <a:pt x="3733190" y="58775"/>
                  </a:lnTo>
                  <a:lnTo>
                    <a:pt x="3740429" y="61722"/>
                  </a:lnTo>
                  <a:lnTo>
                    <a:pt x="3755491" y="61722"/>
                  </a:lnTo>
                  <a:lnTo>
                    <a:pt x="3761168" y="60045"/>
                  </a:lnTo>
                  <a:lnTo>
                    <a:pt x="3770998" y="53365"/>
                  </a:lnTo>
                  <a:lnTo>
                    <a:pt x="3774503" y="48806"/>
                  </a:lnTo>
                  <a:lnTo>
                    <a:pt x="3776624" y="43065"/>
                  </a:lnTo>
                  <a:lnTo>
                    <a:pt x="3764686" y="43065"/>
                  </a:lnTo>
                  <a:lnTo>
                    <a:pt x="3761384" y="48717"/>
                  </a:lnTo>
                  <a:lnTo>
                    <a:pt x="3756177" y="51562"/>
                  </a:lnTo>
                  <a:lnTo>
                    <a:pt x="3743388" y="51562"/>
                  </a:lnTo>
                  <a:lnTo>
                    <a:pt x="3738715" y="49593"/>
                  </a:lnTo>
                  <a:lnTo>
                    <a:pt x="3731349" y="41719"/>
                  </a:lnTo>
                  <a:lnTo>
                    <a:pt x="3729507" y="36779"/>
                  </a:lnTo>
                  <a:lnTo>
                    <a:pt x="3729507" y="24930"/>
                  </a:lnTo>
                  <a:lnTo>
                    <a:pt x="3731349" y="20015"/>
                  </a:lnTo>
                  <a:lnTo>
                    <a:pt x="3738715" y="12141"/>
                  </a:lnTo>
                  <a:lnTo>
                    <a:pt x="3743388" y="10160"/>
                  </a:lnTo>
                  <a:lnTo>
                    <a:pt x="3756177" y="10160"/>
                  </a:lnTo>
                  <a:lnTo>
                    <a:pt x="3761384" y="12992"/>
                  </a:lnTo>
                  <a:lnTo>
                    <a:pt x="3764686" y="18669"/>
                  </a:lnTo>
                  <a:lnTo>
                    <a:pt x="3776624" y="18669"/>
                  </a:lnTo>
                  <a:close/>
                </a:path>
                <a:path w="4965700" h="86359">
                  <a:moveTo>
                    <a:pt x="3846601" y="38150"/>
                  </a:moveTo>
                  <a:lnTo>
                    <a:pt x="3845102" y="35687"/>
                  </a:lnTo>
                  <a:lnTo>
                    <a:pt x="3843883" y="33667"/>
                  </a:lnTo>
                  <a:lnTo>
                    <a:pt x="3838473" y="30861"/>
                  </a:lnTo>
                  <a:lnTo>
                    <a:pt x="3843553" y="27978"/>
                  </a:lnTo>
                  <a:lnTo>
                    <a:pt x="3844645" y="26035"/>
                  </a:lnTo>
                  <a:lnTo>
                    <a:pt x="3846042" y="23571"/>
                  </a:lnTo>
                  <a:lnTo>
                    <a:pt x="3846093" y="12750"/>
                  </a:lnTo>
                  <a:lnTo>
                    <a:pt x="3845483" y="11315"/>
                  </a:lnTo>
                  <a:lnTo>
                    <a:pt x="3844506" y="8966"/>
                  </a:lnTo>
                  <a:lnTo>
                    <a:pt x="3838156" y="3111"/>
                  </a:lnTo>
                  <a:lnTo>
                    <a:pt x="3835679" y="2336"/>
                  </a:lnTo>
                  <a:lnTo>
                    <a:pt x="3835679" y="38150"/>
                  </a:lnTo>
                  <a:lnTo>
                    <a:pt x="3835679" y="47980"/>
                  </a:lnTo>
                  <a:lnTo>
                    <a:pt x="3832707" y="50419"/>
                  </a:lnTo>
                  <a:lnTo>
                    <a:pt x="3803421" y="50419"/>
                  </a:lnTo>
                  <a:lnTo>
                    <a:pt x="3803421" y="35687"/>
                  </a:lnTo>
                  <a:lnTo>
                    <a:pt x="3832707" y="35687"/>
                  </a:lnTo>
                  <a:lnTo>
                    <a:pt x="3835679" y="38150"/>
                  </a:lnTo>
                  <a:lnTo>
                    <a:pt x="3835679" y="2336"/>
                  </a:lnTo>
                  <a:lnTo>
                    <a:pt x="3835171" y="2171"/>
                  </a:lnTo>
                  <a:lnTo>
                    <a:pt x="3835171" y="13754"/>
                  </a:lnTo>
                  <a:lnTo>
                    <a:pt x="3835171" y="23571"/>
                  </a:lnTo>
                  <a:lnTo>
                    <a:pt x="3832199" y="26035"/>
                  </a:lnTo>
                  <a:lnTo>
                    <a:pt x="3803421" y="26035"/>
                  </a:lnTo>
                  <a:lnTo>
                    <a:pt x="3803421" y="11315"/>
                  </a:lnTo>
                  <a:lnTo>
                    <a:pt x="3832199" y="11315"/>
                  </a:lnTo>
                  <a:lnTo>
                    <a:pt x="3835171" y="13754"/>
                  </a:lnTo>
                  <a:lnTo>
                    <a:pt x="3835171" y="2171"/>
                  </a:lnTo>
                  <a:lnTo>
                    <a:pt x="3833520" y="1651"/>
                  </a:lnTo>
                  <a:lnTo>
                    <a:pt x="3792499" y="1651"/>
                  </a:lnTo>
                  <a:lnTo>
                    <a:pt x="3792499" y="60071"/>
                  </a:lnTo>
                  <a:lnTo>
                    <a:pt x="3834028" y="60071"/>
                  </a:lnTo>
                  <a:lnTo>
                    <a:pt x="3838664" y="58585"/>
                  </a:lnTo>
                  <a:lnTo>
                    <a:pt x="3845014" y="52666"/>
                  </a:lnTo>
                  <a:lnTo>
                    <a:pt x="3845953" y="50419"/>
                  </a:lnTo>
                  <a:lnTo>
                    <a:pt x="3846601" y="48895"/>
                  </a:lnTo>
                  <a:lnTo>
                    <a:pt x="3846601" y="38150"/>
                  </a:lnTo>
                  <a:close/>
                </a:path>
                <a:path w="4965700" h="86359">
                  <a:moveTo>
                    <a:pt x="3919118" y="1651"/>
                  </a:moveTo>
                  <a:lnTo>
                    <a:pt x="3908196" y="1651"/>
                  </a:lnTo>
                  <a:lnTo>
                    <a:pt x="3874033" y="44196"/>
                  </a:lnTo>
                  <a:lnTo>
                    <a:pt x="3874033" y="1651"/>
                  </a:lnTo>
                  <a:lnTo>
                    <a:pt x="3863111" y="1651"/>
                  </a:lnTo>
                  <a:lnTo>
                    <a:pt x="3863111" y="60071"/>
                  </a:lnTo>
                  <a:lnTo>
                    <a:pt x="3874033" y="60071"/>
                  </a:lnTo>
                  <a:lnTo>
                    <a:pt x="3908196" y="17526"/>
                  </a:lnTo>
                  <a:lnTo>
                    <a:pt x="3908196" y="60071"/>
                  </a:lnTo>
                  <a:lnTo>
                    <a:pt x="3919118" y="60071"/>
                  </a:lnTo>
                  <a:lnTo>
                    <a:pt x="3919118" y="1651"/>
                  </a:lnTo>
                  <a:close/>
                </a:path>
                <a:path w="4965700" h="86359">
                  <a:moveTo>
                    <a:pt x="4002684" y="50419"/>
                  </a:moveTo>
                  <a:lnTo>
                    <a:pt x="3993159" y="50419"/>
                  </a:lnTo>
                  <a:lnTo>
                    <a:pt x="3993159" y="11315"/>
                  </a:lnTo>
                  <a:lnTo>
                    <a:pt x="3993159" y="1651"/>
                  </a:lnTo>
                  <a:lnTo>
                    <a:pt x="3982237" y="1651"/>
                  </a:lnTo>
                  <a:lnTo>
                    <a:pt x="3982237" y="11315"/>
                  </a:lnTo>
                  <a:lnTo>
                    <a:pt x="3982237" y="50419"/>
                  </a:lnTo>
                  <a:lnTo>
                    <a:pt x="3951757" y="50419"/>
                  </a:lnTo>
                  <a:lnTo>
                    <a:pt x="3955148" y="44932"/>
                  </a:lnTo>
                  <a:lnTo>
                    <a:pt x="3956837" y="36715"/>
                  </a:lnTo>
                  <a:lnTo>
                    <a:pt x="3956837" y="11315"/>
                  </a:lnTo>
                  <a:lnTo>
                    <a:pt x="3982237" y="11315"/>
                  </a:lnTo>
                  <a:lnTo>
                    <a:pt x="3982237" y="1651"/>
                  </a:lnTo>
                  <a:lnTo>
                    <a:pt x="3945915" y="1651"/>
                  </a:lnTo>
                  <a:lnTo>
                    <a:pt x="3945915" y="25908"/>
                  </a:lnTo>
                  <a:lnTo>
                    <a:pt x="3945458" y="34112"/>
                  </a:lnTo>
                  <a:lnTo>
                    <a:pt x="3944099" y="40932"/>
                  </a:lnTo>
                  <a:lnTo>
                    <a:pt x="3941838" y="46367"/>
                  </a:lnTo>
                  <a:lnTo>
                    <a:pt x="3938676" y="50419"/>
                  </a:lnTo>
                  <a:lnTo>
                    <a:pt x="3931818" y="50419"/>
                  </a:lnTo>
                  <a:lnTo>
                    <a:pt x="3931818" y="76073"/>
                  </a:lnTo>
                  <a:lnTo>
                    <a:pt x="3942740" y="76073"/>
                  </a:lnTo>
                  <a:lnTo>
                    <a:pt x="3942740" y="60071"/>
                  </a:lnTo>
                  <a:lnTo>
                    <a:pt x="3991762" y="60071"/>
                  </a:lnTo>
                  <a:lnTo>
                    <a:pt x="3991762" y="76073"/>
                  </a:lnTo>
                  <a:lnTo>
                    <a:pt x="4002684" y="76073"/>
                  </a:lnTo>
                  <a:lnTo>
                    <a:pt x="4002684" y="60071"/>
                  </a:lnTo>
                  <a:lnTo>
                    <a:pt x="4002684" y="50419"/>
                  </a:lnTo>
                  <a:close/>
                </a:path>
                <a:path w="4965700" h="86359">
                  <a:moveTo>
                    <a:pt x="4072788" y="21628"/>
                  </a:moveTo>
                  <a:lnTo>
                    <a:pt x="4070058" y="14503"/>
                  </a:lnTo>
                  <a:lnTo>
                    <a:pt x="4065968" y="10160"/>
                  </a:lnTo>
                  <a:lnTo>
                    <a:pt x="4061358" y="5270"/>
                  </a:lnTo>
                  <a:lnTo>
                    <a:pt x="4061358" y="25400"/>
                  </a:lnTo>
                  <a:lnTo>
                    <a:pt x="4025544" y="25400"/>
                  </a:lnTo>
                  <a:lnTo>
                    <a:pt x="4026217" y="20751"/>
                  </a:lnTo>
                  <a:lnTo>
                    <a:pt x="4028236" y="17056"/>
                  </a:lnTo>
                  <a:lnTo>
                    <a:pt x="4034917" y="11531"/>
                  </a:lnTo>
                  <a:lnTo>
                    <a:pt x="4039095" y="10160"/>
                  </a:lnTo>
                  <a:lnTo>
                    <a:pt x="4048823" y="10160"/>
                  </a:lnTo>
                  <a:lnTo>
                    <a:pt x="4052722" y="11531"/>
                  </a:lnTo>
                  <a:lnTo>
                    <a:pt x="4058818" y="17056"/>
                  </a:lnTo>
                  <a:lnTo>
                    <a:pt x="4060685" y="20751"/>
                  </a:lnTo>
                  <a:lnTo>
                    <a:pt x="4061358" y="25400"/>
                  </a:lnTo>
                  <a:lnTo>
                    <a:pt x="4061358" y="5270"/>
                  </a:lnTo>
                  <a:lnTo>
                    <a:pt x="4059136" y="2895"/>
                  </a:lnTo>
                  <a:lnTo>
                    <a:pt x="4052303" y="0"/>
                  </a:lnTo>
                  <a:lnTo>
                    <a:pt x="4035361" y="0"/>
                  </a:lnTo>
                  <a:lnTo>
                    <a:pt x="4028186" y="2921"/>
                  </a:lnTo>
                  <a:lnTo>
                    <a:pt x="4016933" y="14617"/>
                  </a:lnTo>
                  <a:lnTo>
                    <a:pt x="4014228" y="21628"/>
                  </a:lnTo>
                  <a:lnTo>
                    <a:pt x="4014127" y="39751"/>
                  </a:lnTo>
                  <a:lnTo>
                    <a:pt x="4017010" y="47129"/>
                  </a:lnTo>
                  <a:lnTo>
                    <a:pt x="4028605" y="58801"/>
                  </a:lnTo>
                  <a:lnTo>
                    <a:pt x="4035920" y="61722"/>
                  </a:lnTo>
                  <a:lnTo>
                    <a:pt x="4051160" y="61722"/>
                  </a:lnTo>
                  <a:lnTo>
                    <a:pt x="4056811" y="60109"/>
                  </a:lnTo>
                  <a:lnTo>
                    <a:pt x="4066540" y="53682"/>
                  </a:lnTo>
                  <a:lnTo>
                    <a:pt x="4068191" y="51562"/>
                  </a:lnTo>
                  <a:lnTo>
                    <a:pt x="4069994" y="49276"/>
                  </a:lnTo>
                  <a:lnTo>
                    <a:pt x="4072026" y="43688"/>
                  </a:lnTo>
                  <a:lnTo>
                    <a:pt x="4060215" y="43688"/>
                  </a:lnTo>
                  <a:lnTo>
                    <a:pt x="4057167" y="48933"/>
                  </a:lnTo>
                  <a:lnTo>
                    <a:pt x="4051998" y="51562"/>
                  </a:lnTo>
                  <a:lnTo>
                    <a:pt x="4039730" y="51562"/>
                  </a:lnTo>
                  <a:lnTo>
                    <a:pt x="4035425" y="49999"/>
                  </a:lnTo>
                  <a:lnTo>
                    <a:pt x="4028236" y="43738"/>
                  </a:lnTo>
                  <a:lnTo>
                    <a:pt x="4026090" y="39751"/>
                  </a:lnTo>
                  <a:lnTo>
                    <a:pt x="4025417" y="34925"/>
                  </a:lnTo>
                  <a:lnTo>
                    <a:pt x="4072534" y="34925"/>
                  </a:lnTo>
                  <a:lnTo>
                    <a:pt x="4072699" y="34163"/>
                  </a:lnTo>
                  <a:lnTo>
                    <a:pt x="4072788" y="25400"/>
                  </a:lnTo>
                  <a:lnTo>
                    <a:pt x="4072788" y="21628"/>
                  </a:lnTo>
                  <a:close/>
                </a:path>
                <a:path w="4965700" h="86359">
                  <a:moveTo>
                    <a:pt x="4136542" y="1651"/>
                  </a:moveTo>
                  <a:lnTo>
                    <a:pt x="4080408" y="1651"/>
                  </a:lnTo>
                  <a:lnTo>
                    <a:pt x="4080408" y="11315"/>
                  </a:lnTo>
                  <a:lnTo>
                    <a:pt x="4103014" y="11315"/>
                  </a:lnTo>
                  <a:lnTo>
                    <a:pt x="4103014" y="60071"/>
                  </a:lnTo>
                  <a:lnTo>
                    <a:pt x="4113936" y="60071"/>
                  </a:lnTo>
                  <a:lnTo>
                    <a:pt x="4113936" y="11315"/>
                  </a:lnTo>
                  <a:lnTo>
                    <a:pt x="4136542" y="11315"/>
                  </a:lnTo>
                  <a:lnTo>
                    <a:pt x="4136542" y="1651"/>
                  </a:lnTo>
                  <a:close/>
                </a:path>
                <a:path w="4965700" h="86359">
                  <a:moveTo>
                    <a:pt x="4203090" y="21628"/>
                  </a:moveTo>
                  <a:lnTo>
                    <a:pt x="4200360" y="14503"/>
                  </a:lnTo>
                  <a:lnTo>
                    <a:pt x="4196270" y="10160"/>
                  </a:lnTo>
                  <a:lnTo>
                    <a:pt x="4191660" y="5270"/>
                  </a:lnTo>
                  <a:lnTo>
                    <a:pt x="4191660" y="25400"/>
                  </a:lnTo>
                  <a:lnTo>
                    <a:pt x="4155846" y="25400"/>
                  </a:lnTo>
                  <a:lnTo>
                    <a:pt x="4156519" y="20751"/>
                  </a:lnTo>
                  <a:lnTo>
                    <a:pt x="4158538" y="17056"/>
                  </a:lnTo>
                  <a:lnTo>
                    <a:pt x="4165219" y="11531"/>
                  </a:lnTo>
                  <a:lnTo>
                    <a:pt x="4169397" y="10160"/>
                  </a:lnTo>
                  <a:lnTo>
                    <a:pt x="4179125" y="10160"/>
                  </a:lnTo>
                  <a:lnTo>
                    <a:pt x="4183024" y="11531"/>
                  </a:lnTo>
                  <a:lnTo>
                    <a:pt x="4189120" y="17056"/>
                  </a:lnTo>
                  <a:lnTo>
                    <a:pt x="4190987" y="20751"/>
                  </a:lnTo>
                  <a:lnTo>
                    <a:pt x="4191660" y="25400"/>
                  </a:lnTo>
                  <a:lnTo>
                    <a:pt x="4191660" y="5270"/>
                  </a:lnTo>
                  <a:lnTo>
                    <a:pt x="4189438" y="2895"/>
                  </a:lnTo>
                  <a:lnTo>
                    <a:pt x="4182605" y="0"/>
                  </a:lnTo>
                  <a:lnTo>
                    <a:pt x="4165663" y="0"/>
                  </a:lnTo>
                  <a:lnTo>
                    <a:pt x="4158488" y="2921"/>
                  </a:lnTo>
                  <a:lnTo>
                    <a:pt x="4147235" y="14617"/>
                  </a:lnTo>
                  <a:lnTo>
                    <a:pt x="4144530" y="21628"/>
                  </a:lnTo>
                  <a:lnTo>
                    <a:pt x="4144429" y="39751"/>
                  </a:lnTo>
                  <a:lnTo>
                    <a:pt x="4147312" y="47129"/>
                  </a:lnTo>
                  <a:lnTo>
                    <a:pt x="4158907" y="58801"/>
                  </a:lnTo>
                  <a:lnTo>
                    <a:pt x="4166222" y="61722"/>
                  </a:lnTo>
                  <a:lnTo>
                    <a:pt x="4181462" y="61722"/>
                  </a:lnTo>
                  <a:lnTo>
                    <a:pt x="4187113" y="60109"/>
                  </a:lnTo>
                  <a:lnTo>
                    <a:pt x="4196842" y="53682"/>
                  </a:lnTo>
                  <a:lnTo>
                    <a:pt x="4198493" y="51562"/>
                  </a:lnTo>
                  <a:lnTo>
                    <a:pt x="4200296" y="49276"/>
                  </a:lnTo>
                  <a:lnTo>
                    <a:pt x="4202328" y="43688"/>
                  </a:lnTo>
                  <a:lnTo>
                    <a:pt x="4190517" y="43688"/>
                  </a:lnTo>
                  <a:lnTo>
                    <a:pt x="4187469" y="48933"/>
                  </a:lnTo>
                  <a:lnTo>
                    <a:pt x="4182300" y="51562"/>
                  </a:lnTo>
                  <a:lnTo>
                    <a:pt x="4170032" y="51562"/>
                  </a:lnTo>
                  <a:lnTo>
                    <a:pt x="4165727" y="49999"/>
                  </a:lnTo>
                  <a:lnTo>
                    <a:pt x="4158538" y="43738"/>
                  </a:lnTo>
                  <a:lnTo>
                    <a:pt x="4156392" y="39751"/>
                  </a:lnTo>
                  <a:lnTo>
                    <a:pt x="4155719" y="34925"/>
                  </a:lnTo>
                  <a:lnTo>
                    <a:pt x="4202836" y="34925"/>
                  </a:lnTo>
                  <a:lnTo>
                    <a:pt x="4203001" y="34163"/>
                  </a:lnTo>
                  <a:lnTo>
                    <a:pt x="4203090" y="25400"/>
                  </a:lnTo>
                  <a:lnTo>
                    <a:pt x="4203090" y="21628"/>
                  </a:lnTo>
                  <a:close/>
                </a:path>
                <a:path w="4965700" h="86359">
                  <a:moveTo>
                    <a:pt x="4272051" y="1651"/>
                  </a:moveTo>
                  <a:lnTo>
                    <a:pt x="4225315" y="1651"/>
                  </a:lnTo>
                  <a:lnTo>
                    <a:pt x="4225315" y="29819"/>
                  </a:lnTo>
                  <a:lnTo>
                    <a:pt x="4224896" y="36576"/>
                  </a:lnTo>
                  <a:lnTo>
                    <a:pt x="4223220" y="44361"/>
                  </a:lnTo>
                  <a:lnTo>
                    <a:pt x="4222102" y="46393"/>
                  </a:lnTo>
                  <a:lnTo>
                    <a:pt x="4218876" y="49110"/>
                  </a:lnTo>
                  <a:lnTo>
                    <a:pt x="4216806" y="49784"/>
                  </a:lnTo>
                  <a:lnTo>
                    <a:pt x="4211980" y="49784"/>
                  </a:lnTo>
                  <a:lnTo>
                    <a:pt x="4211980" y="60071"/>
                  </a:lnTo>
                  <a:lnTo>
                    <a:pt x="4219384" y="60071"/>
                  </a:lnTo>
                  <a:lnTo>
                    <a:pt x="4222559" y="59334"/>
                  </a:lnTo>
                  <a:lnTo>
                    <a:pt x="4236237" y="11315"/>
                  </a:lnTo>
                  <a:lnTo>
                    <a:pt x="4261129" y="11315"/>
                  </a:lnTo>
                  <a:lnTo>
                    <a:pt x="4261129" y="60071"/>
                  </a:lnTo>
                  <a:lnTo>
                    <a:pt x="4272051" y="60071"/>
                  </a:lnTo>
                  <a:lnTo>
                    <a:pt x="4272051" y="1651"/>
                  </a:lnTo>
                  <a:close/>
                </a:path>
                <a:path w="4965700" h="86359">
                  <a:moveTo>
                    <a:pt x="4345584" y="34836"/>
                  </a:moveTo>
                  <a:lnTo>
                    <a:pt x="4343882" y="30607"/>
                  </a:lnTo>
                  <a:lnTo>
                    <a:pt x="4343717" y="30162"/>
                  </a:lnTo>
                  <a:lnTo>
                    <a:pt x="4336275" y="22796"/>
                  </a:lnTo>
                  <a:lnTo>
                    <a:pt x="4334662" y="22263"/>
                  </a:lnTo>
                  <a:lnTo>
                    <a:pt x="4334662" y="37299"/>
                  </a:lnTo>
                  <a:lnTo>
                    <a:pt x="4334662" y="43738"/>
                  </a:lnTo>
                  <a:lnTo>
                    <a:pt x="4333659" y="46189"/>
                  </a:lnTo>
                  <a:lnTo>
                    <a:pt x="4329684" y="49568"/>
                  </a:lnTo>
                  <a:lnTo>
                    <a:pt x="4326877" y="50419"/>
                  </a:lnTo>
                  <a:lnTo>
                    <a:pt x="4303293" y="50419"/>
                  </a:lnTo>
                  <a:lnTo>
                    <a:pt x="4303293" y="30607"/>
                  </a:lnTo>
                  <a:lnTo>
                    <a:pt x="4326877" y="30607"/>
                  </a:lnTo>
                  <a:lnTo>
                    <a:pt x="4329684" y="31470"/>
                  </a:lnTo>
                  <a:lnTo>
                    <a:pt x="4333659" y="34836"/>
                  </a:lnTo>
                  <a:lnTo>
                    <a:pt x="4334662" y="37299"/>
                  </a:lnTo>
                  <a:lnTo>
                    <a:pt x="4334662" y="22263"/>
                  </a:lnTo>
                  <a:lnTo>
                    <a:pt x="4330814" y="20967"/>
                  </a:lnTo>
                  <a:lnTo>
                    <a:pt x="4303293" y="20967"/>
                  </a:lnTo>
                  <a:lnTo>
                    <a:pt x="4303293" y="1651"/>
                  </a:lnTo>
                  <a:lnTo>
                    <a:pt x="4292371" y="1651"/>
                  </a:lnTo>
                  <a:lnTo>
                    <a:pt x="4292371" y="60071"/>
                  </a:lnTo>
                  <a:lnTo>
                    <a:pt x="4330814" y="60071"/>
                  </a:lnTo>
                  <a:lnTo>
                    <a:pt x="4336275" y="58229"/>
                  </a:lnTo>
                  <a:lnTo>
                    <a:pt x="4343717" y="50863"/>
                  </a:lnTo>
                  <a:lnTo>
                    <a:pt x="4343882" y="50419"/>
                  </a:lnTo>
                  <a:lnTo>
                    <a:pt x="4345584" y="46189"/>
                  </a:lnTo>
                  <a:lnTo>
                    <a:pt x="4345584" y="34836"/>
                  </a:lnTo>
                  <a:close/>
                </a:path>
                <a:path w="4965700" h="86359">
                  <a:moveTo>
                    <a:pt x="4413783" y="18669"/>
                  </a:moveTo>
                  <a:lnTo>
                    <a:pt x="4411662" y="12915"/>
                  </a:lnTo>
                  <a:lnTo>
                    <a:pt x="4408157" y="8356"/>
                  </a:lnTo>
                  <a:lnTo>
                    <a:pt x="4398327" y="1676"/>
                  </a:lnTo>
                  <a:lnTo>
                    <a:pt x="4392663" y="0"/>
                  </a:lnTo>
                  <a:lnTo>
                    <a:pt x="4377588" y="0"/>
                  </a:lnTo>
                  <a:lnTo>
                    <a:pt x="4370349" y="2946"/>
                  </a:lnTo>
                  <a:lnTo>
                    <a:pt x="4358665" y="14706"/>
                  </a:lnTo>
                  <a:lnTo>
                    <a:pt x="4355744" y="22059"/>
                  </a:lnTo>
                  <a:lnTo>
                    <a:pt x="4355744" y="39662"/>
                  </a:lnTo>
                  <a:lnTo>
                    <a:pt x="4358665" y="47015"/>
                  </a:lnTo>
                  <a:lnTo>
                    <a:pt x="4370349" y="58775"/>
                  </a:lnTo>
                  <a:lnTo>
                    <a:pt x="4377588" y="61722"/>
                  </a:lnTo>
                  <a:lnTo>
                    <a:pt x="4392663" y="61722"/>
                  </a:lnTo>
                  <a:lnTo>
                    <a:pt x="4398327" y="60045"/>
                  </a:lnTo>
                  <a:lnTo>
                    <a:pt x="4408157" y="53365"/>
                  </a:lnTo>
                  <a:lnTo>
                    <a:pt x="4411662" y="48806"/>
                  </a:lnTo>
                  <a:lnTo>
                    <a:pt x="4413783" y="43065"/>
                  </a:lnTo>
                  <a:lnTo>
                    <a:pt x="4401845" y="43065"/>
                  </a:lnTo>
                  <a:lnTo>
                    <a:pt x="4398543" y="48717"/>
                  </a:lnTo>
                  <a:lnTo>
                    <a:pt x="4393336" y="51562"/>
                  </a:lnTo>
                  <a:lnTo>
                    <a:pt x="4380547" y="51562"/>
                  </a:lnTo>
                  <a:lnTo>
                    <a:pt x="4375874" y="49593"/>
                  </a:lnTo>
                  <a:lnTo>
                    <a:pt x="4368508" y="41719"/>
                  </a:lnTo>
                  <a:lnTo>
                    <a:pt x="4366666" y="36779"/>
                  </a:lnTo>
                  <a:lnTo>
                    <a:pt x="4366666" y="24930"/>
                  </a:lnTo>
                  <a:lnTo>
                    <a:pt x="4368508" y="20015"/>
                  </a:lnTo>
                  <a:lnTo>
                    <a:pt x="4375874" y="12141"/>
                  </a:lnTo>
                  <a:lnTo>
                    <a:pt x="4380547" y="10160"/>
                  </a:lnTo>
                  <a:lnTo>
                    <a:pt x="4393336" y="10160"/>
                  </a:lnTo>
                  <a:lnTo>
                    <a:pt x="4398543" y="12992"/>
                  </a:lnTo>
                  <a:lnTo>
                    <a:pt x="4401845" y="18669"/>
                  </a:lnTo>
                  <a:lnTo>
                    <a:pt x="4413783" y="18669"/>
                  </a:lnTo>
                  <a:close/>
                </a:path>
                <a:path w="4965700" h="86359">
                  <a:moveTo>
                    <a:pt x="4478172" y="1651"/>
                  </a:moveTo>
                  <a:lnTo>
                    <a:pt x="4422038" y="1651"/>
                  </a:lnTo>
                  <a:lnTo>
                    <a:pt x="4422038" y="11315"/>
                  </a:lnTo>
                  <a:lnTo>
                    <a:pt x="4444644" y="11315"/>
                  </a:lnTo>
                  <a:lnTo>
                    <a:pt x="4444644" y="60071"/>
                  </a:lnTo>
                  <a:lnTo>
                    <a:pt x="4455566" y="60071"/>
                  </a:lnTo>
                  <a:lnTo>
                    <a:pt x="4455566" y="11315"/>
                  </a:lnTo>
                  <a:lnTo>
                    <a:pt x="4478172" y="11315"/>
                  </a:lnTo>
                  <a:lnTo>
                    <a:pt x="4478172" y="1651"/>
                  </a:lnTo>
                  <a:close/>
                </a:path>
                <a:path w="4965700" h="86359">
                  <a:moveTo>
                    <a:pt x="4544974" y="38150"/>
                  </a:moveTo>
                  <a:lnTo>
                    <a:pt x="4543476" y="35687"/>
                  </a:lnTo>
                  <a:lnTo>
                    <a:pt x="4542256" y="33667"/>
                  </a:lnTo>
                  <a:lnTo>
                    <a:pt x="4536846" y="30861"/>
                  </a:lnTo>
                  <a:lnTo>
                    <a:pt x="4541926" y="27978"/>
                  </a:lnTo>
                  <a:lnTo>
                    <a:pt x="4543018" y="26035"/>
                  </a:lnTo>
                  <a:lnTo>
                    <a:pt x="4544415" y="23571"/>
                  </a:lnTo>
                  <a:lnTo>
                    <a:pt x="4544466" y="12750"/>
                  </a:lnTo>
                  <a:lnTo>
                    <a:pt x="4543857" y="11315"/>
                  </a:lnTo>
                  <a:lnTo>
                    <a:pt x="4542879" y="8966"/>
                  </a:lnTo>
                  <a:lnTo>
                    <a:pt x="4536529" y="3111"/>
                  </a:lnTo>
                  <a:lnTo>
                    <a:pt x="4534052" y="2336"/>
                  </a:lnTo>
                  <a:lnTo>
                    <a:pt x="4534052" y="38150"/>
                  </a:lnTo>
                  <a:lnTo>
                    <a:pt x="4534052" y="47980"/>
                  </a:lnTo>
                  <a:lnTo>
                    <a:pt x="4531093" y="50419"/>
                  </a:lnTo>
                  <a:lnTo>
                    <a:pt x="4501794" y="50419"/>
                  </a:lnTo>
                  <a:lnTo>
                    <a:pt x="4501794" y="35687"/>
                  </a:lnTo>
                  <a:lnTo>
                    <a:pt x="4531093" y="35687"/>
                  </a:lnTo>
                  <a:lnTo>
                    <a:pt x="4534052" y="38150"/>
                  </a:lnTo>
                  <a:lnTo>
                    <a:pt x="4534052" y="2336"/>
                  </a:lnTo>
                  <a:lnTo>
                    <a:pt x="4533544" y="2171"/>
                  </a:lnTo>
                  <a:lnTo>
                    <a:pt x="4533544" y="13754"/>
                  </a:lnTo>
                  <a:lnTo>
                    <a:pt x="4533544" y="23571"/>
                  </a:lnTo>
                  <a:lnTo>
                    <a:pt x="4530572" y="26035"/>
                  </a:lnTo>
                  <a:lnTo>
                    <a:pt x="4501794" y="26035"/>
                  </a:lnTo>
                  <a:lnTo>
                    <a:pt x="4501794" y="11315"/>
                  </a:lnTo>
                  <a:lnTo>
                    <a:pt x="4530572" y="11315"/>
                  </a:lnTo>
                  <a:lnTo>
                    <a:pt x="4533544" y="13754"/>
                  </a:lnTo>
                  <a:lnTo>
                    <a:pt x="4533544" y="2171"/>
                  </a:lnTo>
                  <a:lnTo>
                    <a:pt x="4531893" y="1651"/>
                  </a:lnTo>
                  <a:lnTo>
                    <a:pt x="4490872" y="1651"/>
                  </a:lnTo>
                  <a:lnTo>
                    <a:pt x="4490872" y="60071"/>
                  </a:lnTo>
                  <a:lnTo>
                    <a:pt x="4532401" y="60071"/>
                  </a:lnTo>
                  <a:lnTo>
                    <a:pt x="4537037" y="58585"/>
                  </a:lnTo>
                  <a:lnTo>
                    <a:pt x="4543387" y="52666"/>
                  </a:lnTo>
                  <a:lnTo>
                    <a:pt x="4544326" y="50419"/>
                  </a:lnTo>
                  <a:lnTo>
                    <a:pt x="4544974" y="48895"/>
                  </a:lnTo>
                  <a:lnTo>
                    <a:pt x="4544974" y="38150"/>
                  </a:lnTo>
                  <a:close/>
                </a:path>
                <a:path w="4965700" h="86359">
                  <a:moveTo>
                    <a:pt x="4616094" y="1651"/>
                  </a:moveTo>
                  <a:lnTo>
                    <a:pt x="4604537" y="1651"/>
                  </a:lnTo>
                  <a:lnTo>
                    <a:pt x="4584852" y="45720"/>
                  </a:lnTo>
                  <a:lnTo>
                    <a:pt x="4565294" y="1651"/>
                  </a:lnTo>
                  <a:lnTo>
                    <a:pt x="4552975" y="1651"/>
                  </a:lnTo>
                  <a:lnTo>
                    <a:pt x="4578756" y="59309"/>
                  </a:lnTo>
                  <a:lnTo>
                    <a:pt x="4574311" y="69469"/>
                  </a:lnTo>
                  <a:lnTo>
                    <a:pt x="4572444" y="72517"/>
                  </a:lnTo>
                  <a:lnTo>
                    <a:pt x="4569066" y="75565"/>
                  </a:lnTo>
                  <a:lnTo>
                    <a:pt x="4566526" y="76327"/>
                  </a:lnTo>
                  <a:lnTo>
                    <a:pt x="4559579" y="76327"/>
                  </a:lnTo>
                  <a:lnTo>
                    <a:pt x="4559579" y="85979"/>
                  </a:lnTo>
                  <a:lnTo>
                    <a:pt x="4565167" y="85979"/>
                  </a:lnTo>
                  <a:lnTo>
                    <a:pt x="4573168" y="85598"/>
                  </a:lnTo>
                  <a:lnTo>
                    <a:pt x="4577194" y="83731"/>
                  </a:lnTo>
                  <a:lnTo>
                    <a:pt x="4581677" y="78066"/>
                  </a:lnTo>
                  <a:lnTo>
                    <a:pt x="4584560" y="72390"/>
                  </a:lnTo>
                  <a:lnTo>
                    <a:pt x="4616094" y="1651"/>
                  </a:lnTo>
                  <a:close/>
                </a:path>
                <a:path w="4965700" h="86359">
                  <a:moveTo>
                    <a:pt x="4710455" y="22059"/>
                  </a:moveTo>
                  <a:lnTo>
                    <a:pt x="4707598" y="14706"/>
                  </a:lnTo>
                  <a:lnTo>
                    <a:pt x="4703178" y="10160"/>
                  </a:lnTo>
                  <a:lnTo>
                    <a:pt x="4699533" y="6413"/>
                  </a:lnTo>
                  <a:lnTo>
                    <a:pt x="4699533" y="24930"/>
                  </a:lnTo>
                  <a:lnTo>
                    <a:pt x="4699533" y="36715"/>
                  </a:lnTo>
                  <a:lnTo>
                    <a:pt x="4697755" y="41630"/>
                  </a:lnTo>
                  <a:lnTo>
                    <a:pt x="4690643" y="49568"/>
                  </a:lnTo>
                  <a:lnTo>
                    <a:pt x="4686071" y="51562"/>
                  </a:lnTo>
                  <a:lnTo>
                    <a:pt x="4674895" y="51562"/>
                  </a:lnTo>
                  <a:lnTo>
                    <a:pt x="4670323" y="49568"/>
                  </a:lnTo>
                  <a:lnTo>
                    <a:pt x="4663211" y="41630"/>
                  </a:lnTo>
                  <a:lnTo>
                    <a:pt x="4661433" y="36715"/>
                  </a:lnTo>
                  <a:lnTo>
                    <a:pt x="4661433" y="35433"/>
                  </a:lnTo>
                  <a:lnTo>
                    <a:pt x="4661433" y="25781"/>
                  </a:lnTo>
                  <a:lnTo>
                    <a:pt x="4661433" y="24930"/>
                  </a:lnTo>
                  <a:lnTo>
                    <a:pt x="4663211" y="20015"/>
                  </a:lnTo>
                  <a:lnTo>
                    <a:pt x="4670323" y="12141"/>
                  </a:lnTo>
                  <a:lnTo>
                    <a:pt x="4674895" y="10160"/>
                  </a:lnTo>
                  <a:lnTo>
                    <a:pt x="4686071" y="10160"/>
                  </a:lnTo>
                  <a:lnTo>
                    <a:pt x="4690643" y="12141"/>
                  </a:lnTo>
                  <a:lnTo>
                    <a:pt x="4697755" y="20015"/>
                  </a:lnTo>
                  <a:lnTo>
                    <a:pt x="4699533" y="24930"/>
                  </a:lnTo>
                  <a:lnTo>
                    <a:pt x="4699533" y="6413"/>
                  </a:lnTo>
                  <a:lnTo>
                    <a:pt x="4696168" y="2946"/>
                  </a:lnTo>
                  <a:lnTo>
                    <a:pt x="4689030" y="0"/>
                  </a:lnTo>
                  <a:lnTo>
                    <a:pt x="4672774" y="0"/>
                  </a:lnTo>
                  <a:lnTo>
                    <a:pt x="4666170" y="2413"/>
                  </a:lnTo>
                  <a:lnTo>
                    <a:pt x="4655172" y="12077"/>
                  </a:lnTo>
                  <a:lnTo>
                    <a:pt x="4651908" y="18249"/>
                  </a:lnTo>
                  <a:lnTo>
                    <a:pt x="4650892" y="25781"/>
                  </a:lnTo>
                  <a:lnTo>
                    <a:pt x="4638827" y="25781"/>
                  </a:lnTo>
                  <a:lnTo>
                    <a:pt x="4638827" y="1651"/>
                  </a:lnTo>
                  <a:lnTo>
                    <a:pt x="4627905" y="1651"/>
                  </a:lnTo>
                  <a:lnTo>
                    <a:pt x="4627905" y="60071"/>
                  </a:lnTo>
                  <a:lnTo>
                    <a:pt x="4638827" y="60071"/>
                  </a:lnTo>
                  <a:lnTo>
                    <a:pt x="4638827" y="35433"/>
                  </a:lnTo>
                  <a:lnTo>
                    <a:pt x="4650765" y="35433"/>
                  </a:lnTo>
                  <a:lnTo>
                    <a:pt x="4651781" y="43141"/>
                  </a:lnTo>
                  <a:lnTo>
                    <a:pt x="4655045" y="49441"/>
                  </a:lnTo>
                  <a:lnTo>
                    <a:pt x="4666043" y="59270"/>
                  </a:lnTo>
                  <a:lnTo>
                    <a:pt x="4672698" y="61722"/>
                  </a:lnTo>
                  <a:lnTo>
                    <a:pt x="4689030" y="61722"/>
                  </a:lnTo>
                  <a:lnTo>
                    <a:pt x="4696168" y="58775"/>
                  </a:lnTo>
                  <a:lnTo>
                    <a:pt x="4703178" y="51562"/>
                  </a:lnTo>
                  <a:lnTo>
                    <a:pt x="4707598" y="47015"/>
                  </a:lnTo>
                  <a:lnTo>
                    <a:pt x="4710455" y="39662"/>
                  </a:lnTo>
                  <a:lnTo>
                    <a:pt x="4710455" y="22059"/>
                  </a:lnTo>
                  <a:close/>
                </a:path>
                <a:path w="4965700" h="86359">
                  <a:moveTo>
                    <a:pt x="4820310" y="49923"/>
                  </a:moveTo>
                  <a:lnTo>
                    <a:pt x="4810785" y="49923"/>
                  </a:lnTo>
                  <a:lnTo>
                    <a:pt x="4810785" y="1663"/>
                  </a:lnTo>
                  <a:lnTo>
                    <a:pt x="4799863" y="1663"/>
                  </a:lnTo>
                  <a:lnTo>
                    <a:pt x="4799863" y="49923"/>
                  </a:lnTo>
                  <a:lnTo>
                    <a:pt x="4774336" y="49923"/>
                  </a:lnTo>
                  <a:lnTo>
                    <a:pt x="4774336" y="1663"/>
                  </a:lnTo>
                  <a:lnTo>
                    <a:pt x="4763414" y="1663"/>
                  </a:lnTo>
                  <a:lnTo>
                    <a:pt x="4763414" y="49923"/>
                  </a:lnTo>
                  <a:lnTo>
                    <a:pt x="4737887" y="49923"/>
                  </a:lnTo>
                  <a:lnTo>
                    <a:pt x="4737887" y="1663"/>
                  </a:lnTo>
                  <a:lnTo>
                    <a:pt x="4726965" y="1663"/>
                  </a:lnTo>
                  <a:lnTo>
                    <a:pt x="4726965" y="49923"/>
                  </a:lnTo>
                  <a:lnTo>
                    <a:pt x="4726965" y="60083"/>
                  </a:lnTo>
                  <a:lnTo>
                    <a:pt x="4809388" y="60083"/>
                  </a:lnTo>
                  <a:lnTo>
                    <a:pt x="4809388" y="76593"/>
                  </a:lnTo>
                  <a:lnTo>
                    <a:pt x="4820310" y="76593"/>
                  </a:lnTo>
                  <a:lnTo>
                    <a:pt x="4820310" y="60083"/>
                  </a:lnTo>
                  <a:lnTo>
                    <a:pt x="4820310" y="49923"/>
                  </a:lnTo>
                  <a:close/>
                </a:path>
                <a:path w="4965700" h="86359">
                  <a:moveTo>
                    <a:pt x="4891557" y="1651"/>
                  </a:moveTo>
                  <a:lnTo>
                    <a:pt x="4880635" y="1651"/>
                  </a:lnTo>
                  <a:lnTo>
                    <a:pt x="4846472" y="44196"/>
                  </a:lnTo>
                  <a:lnTo>
                    <a:pt x="4846472" y="1651"/>
                  </a:lnTo>
                  <a:lnTo>
                    <a:pt x="4835550" y="1651"/>
                  </a:lnTo>
                  <a:lnTo>
                    <a:pt x="4835550" y="60071"/>
                  </a:lnTo>
                  <a:lnTo>
                    <a:pt x="4846472" y="60071"/>
                  </a:lnTo>
                  <a:lnTo>
                    <a:pt x="4880635" y="17526"/>
                  </a:lnTo>
                  <a:lnTo>
                    <a:pt x="4880635" y="60071"/>
                  </a:lnTo>
                  <a:lnTo>
                    <a:pt x="4891557" y="60071"/>
                  </a:lnTo>
                  <a:lnTo>
                    <a:pt x="4891557" y="1651"/>
                  </a:lnTo>
                  <a:close/>
                </a:path>
                <a:path w="4965700" h="86359">
                  <a:moveTo>
                    <a:pt x="4965344" y="60071"/>
                  </a:moveTo>
                  <a:lnTo>
                    <a:pt x="4941341" y="30492"/>
                  </a:lnTo>
                  <a:lnTo>
                    <a:pt x="4965090" y="1651"/>
                  </a:lnTo>
                  <a:lnTo>
                    <a:pt x="4952009" y="1651"/>
                  </a:lnTo>
                  <a:lnTo>
                    <a:pt x="4934991" y="22606"/>
                  </a:lnTo>
                  <a:lnTo>
                    <a:pt x="4918100" y="1651"/>
                  </a:lnTo>
                  <a:lnTo>
                    <a:pt x="4904511" y="1651"/>
                  </a:lnTo>
                  <a:lnTo>
                    <a:pt x="4928133" y="30861"/>
                  </a:lnTo>
                  <a:lnTo>
                    <a:pt x="4904257" y="60071"/>
                  </a:lnTo>
                  <a:lnTo>
                    <a:pt x="4916830" y="60071"/>
                  </a:lnTo>
                  <a:lnTo>
                    <a:pt x="4934483" y="38608"/>
                  </a:lnTo>
                  <a:lnTo>
                    <a:pt x="4952009" y="60071"/>
                  </a:lnTo>
                  <a:lnTo>
                    <a:pt x="4965344" y="60071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0792" y="1244079"/>
              <a:ext cx="4339591" cy="46126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58145" y="1445755"/>
              <a:ext cx="433705" cy="76200"/>
            </a:xfrm>
            <a:custGeom>
              <a:avLst/>
              <a:gdLst/>
              <a:ahLst/>
              <a:cxnLst/>
              <a:rect l="l" t="t" r="r" b="b"/>
              <a:pathLst>
                <a:path w="433704" h="76200">
                  <a:moveTo>
                    <a:pt x="93345" y="50304"/>
                  </a:moveTo>
                  <a:lnTo>
                    <a:pt x="83820" y="50304"/>
                  </a:lnTo>
                  <a:lnTo>
                    <a:pt x="83820" y="2044"/>
                  </a:lnTo>
                  <a:lnTo>
                    <a:pt x="72898" y="2044"/>
                  </a:lnTo>
                  <a:lnTo>
                    <a:pt x="72898" y="50304"/>
                  </a:lnTo>
                  <a:lnTo>
                    <a:pt x="47371" y="50304"/>
                  </a:lnTo>
                  <a:lnTo>
                    <a:pt x="47371" y="2044"/>
                  </a:lnTo>
                  <a:lnTo>
                    <a:pt x="36449" y="2044"/>
                  </a:lnTo>
                  <a:lnTo>
                    <a:pt x="36449" y="50304"/>
                  </a:lnTo>
                  <a:lnTo>
                    <a:pt x="10922" y="50304"/>
                  </a:lnTo>
                  <a:lnTo>
                    <a:pt x="10922" y="2044"/>
                  </a:lnTo>
                  <a:lnTo>
                    <a:pt x="0" y="2044"/>
                  </a:lnTo>
                  <a:lnTo>
                    <a:pt x="0" y="50304"/>
                  </a:lnTo>
                  <a:lnTo>
                    <a:pt x="0" y="60464"/>
                  </a:lnTo>
                  <a:lnTo>
                    <a:pt x="82423" y="60464"/>
                  </a:lnTo>
                  <a:lnTo>
                    <a:pt x="82423" y="75704"/>
                  </a:lnTo>
                  <a:lnTo>
                    <a:pt x="93345" y="75704"/>
                  </a:lnTo>
                  <a:lnTo>
                    <a:pt x="93345" y="60464"/>
                  </a:lnTo>
                  <a:lnTo>
                    <a:pt x="93345" y="50304"/>
                  </a:lnTo>
                  <a:close/>
                </a:path>
                <a:path w="433704" h="76200">
                  <a:moveTo>
                    <a:pt x="163449" y="21628"/>
                  </a:moveTo>
                  <a:lnTo>
                    <a:pt x="160718" y="14503"/>
                  </a:lnTo>
                  <a:lnTo>
                    <a:pt x="156629" y="10160"/>
                  </a:lnTo>
                  <a:lnTo>
                    <a:pt x="152019" y="5270"/>
                  </a:lnTo>
                  <a:lnTo>
                    <a:pt x="152019" y="25400"/>
                  </a:lnTo>
                  <a:lnTo>
                    <a:pt x="116205" y="25400"/>
                  </a:lnTo>
                  <a:lnTo>
                    <a:pt x="116878" y="20739"/>
                  </a:lnTo>
                  <a:lnTo>
                    <a:pt x="118897" y="17043"/>
                  </a:lnTo>
                  <a:lnTo>
                    <a:pt x="125577" y="11531"/>
                  </a:lnTo>
                  <a:lnTo>
                    <a:pt x="129755" y="10160"/>
                  </a:lnTo>
                  <a:lnTo>
                    <a:pt x="139496" y="10160"/>
                  </a:lnTo>
                  <a:lnTo>
                    <a:pt x="143383" y="11531"/>
                  </a:lnTo>
                  <a:lnTo>
                    <a:pt x="149479" y="17043"/>
                  </a:lnTo>
                  <a:lnTo>
                    <a:pt x="151345" y="20739"/>
                  </a:lnTo>
                  <a:lnTo>
                    <a:pt x="152019" y="25400"/>
                  </a:lnTo>
                  <a:lnTo>
                    <a:pt x="152019" y="5270"/>
                  </a:lnTo>
                  <a:lnTo>
                    <a:pt x="149796" y="2895"/>
                  </a:lnTo>
                  <a:lnTo>
                    <a:pt x="142963" y="0"/>
                  </a:lnTo>
                  <a:lnTo>
                    <a:pt x="126022" y="0"/>
                  </a:lnTo>
                  <a:lnTo>
                    <a:pt x="118846" y="2921"/>
                  </a:lnTo>
                  <a:lnTo>
                    <a:pt x="107594" y="14605"/>
                  </a:lnTo>
                  <a:lnTo>
                    <a:pt x="104889" y="21628"/>
                  </a:lnTo>
                  <a:lnTo>
                    <a:pt x="104787" y="39751"/>
                  </a:lnTo>
                  <a:lnTo>
                    <a:pt x="107670" y="47117"/>
                  </a:lnTo>
                  <a:lnTo>
                    <a:pt x="119265" y="58801"/>
                  </a:lnTo>
                  <a:lnTo>
                    <a:pt x="126580" y="61722"/>
                  </a:lnTo>
                  <a:lnTo>
                    <a:pt x="141820" y="61722"/>
                  </a:lnTo>
                  <a:lnTo>
                    <a:pt x="147472" y="60109"/>
                  </a:lnTo>
                  <a:lnTo>
                    <a:pt x="157200" y="53682"/>
                  </a:lnTo>
                  <a:lnTo>
                    <a:pt x="158851" y="51562"/>
                  </a:lnTo>
                  <a:lnTo>
                    <a:pt x="160655" y="49276"/>
                  </a:lnTo>
                  <a:lnTo>
                    <a:pt x="162687" y="43688"/>
                  </a:lnTo>
                  <a:lnTo>
                    <a:pt x="150876" y="43688"/>
                  </a:lnTo>
                  <a:lnTo>
                    <a:pt x="147828" y="48933"/>
                  </a:lnTo>
                  <a:lnTo>
                    <a:pt x="142659" y="51562"/>
                  </a:lnTo>
                  <a:lnTo>
                    <a:pt x="130390" y="51562"/>
                  </a:lnTo>
                  <a:lnTo>
                    <a:pt x="126085" y="49999"/>
                  </a:lnTo>
                  <a:lnTo>
                    <a:pt x="118897" y="43726"/>
                  </a:lnTo>
                  <a:lnTo>
                    <a:pt x="116751" y="39751"/>
                  </a:lnTo>
                  <a:lnTo>
                    <a:pt x="116078" y="34925"/>
                  </a:lnTo>
                  <a:lnTo>
                    <a:pt x="163195" y="34925"/>
                  </a:lnTo>
                  <a:lnTo>
                    <a:pt x="163360" y="34163"/>
                  </a:lnTo>
                  <a:lnTo>
                    <a:pt x="163449" y="25400"/>
                  </a:lnTo>
                  <a:lnTo>
                    <a:pt x="163449" y="21628"/>
                  </a:lnTo>
                  <a:close/>
                </a:path>
                <a:path w="433704" h="76200">
                  <a:moveTo>
                    <a:pt x="234188" y="18669"/>
                  </a:moveTo>
                  <a:lnTo>
                    <a:pt x="232067" y="12915"/>
                  </a:lnTo>
                  <a:lnTo>
                    <a:pt x="228561" y="8356"/>
                  </a:lnTo>
                  <a:lnTo>
                    <a:pt x="218732" y="1676"/>
                  </a:lnTo>
                  <a:lnTo>
                    <a:pt x="213067" y="0"/>
                  </a:lnTo>
                  <a:lnTo>
                    <a:pt x="197993" y="0"/>
                  </a:lnTo>
                  <a:lnTo>
                    <a:pt x="190754" y="2946"/>
                  </a:lnTo>
                  <a:lnTo>
                    <a:pt x="179070" y="14706"/>
                  </a:lnTo>
                  <a:lnTo>
                    <a:pt x="176149" y="22059"/>
                  </a:lnTo>
                  <a:lnTo>
                    <a:pt x="176149" y="39662"/>
                  </a:lnTo>
                  <a:lnTo>
                    <a:pt x="179070" y="47015"/>
                  </a:lnTo>
                  <a:lnTo>
                    <a:pt x="190754" y="58775"/>
                  </a:lnTo>
                  <a:lnTo>
                    <a:pt x="197993" y="61722"/>
                  </a:lnTo>
                  <a:lnTo>
                    <a:pt x="213067" y="61722"/>
                  </a:lnTo>
                  <a:lnTo>
                    <a:pt x="218732" y="60045"/>
                  </a:lnTo>
                  <a:lnTo>
                    <a:pt x="228561" y="53365"/>
                  </a:lnTo>
                  <a:lnTo>
                    <a:pt x="232067" y="48806"/>
                  </a:lnTo>
                  <a:lnTo>
                    <a:pt x="234188" y="43053"/>
                  </a:lnTo>
                  <a:lnTo>
                    <a:pt x="222250" y="43053"/>
                  </a:lnTo>
                  <a:lnTo>
                    <a:pt x="218948" y="48729"/>
                  </a:lnTo>
                  <a:lnTo>
                    <a:pt x="213741" y="51562"/>
                  </a:lnTo>
                  <a:lnTo>
                    <a:pt x="200952" y="51562"/>
                  </a:lnTo>
                  <a:lnTo>
                    <a:pt x="196278" y="49593"/>
                  </a:lnTo>
                  <a:lnTo>
                    <a:pt x="188912" y="41719"/>
                  </a:lnTo>
                  <a:lnTo>
                    <a:pt x="187071" y="36791"/>
                  </a:lnTo>
                  <a:lnTo>
                    <a:pt x="187071" y="24930"/>
                  </a:lnTo>
                  <a:lnTo>
                    <a:pt x="188912" y="20002"/>
                  </a:lnTo>
                  <a:lnTo>
                    <a:pt x="196278" y="12128"/>
                  </a:lnTo>
                  <a:lnTo>
                    <a:pt x="200952" y="10160"/>
                  </a:lnTo>
                  <a:lnTo>
                    <a:pt x="213741" y="10160"/>
                  </a:lnTo>
                  <a:lnTo>
                    <a:pt x="218948" y="12992"/>
                  </a:lnTo>
                  <a:lnTo>
                    <a:pt x="222250" y="18669"/>
                  </a:lnTo>
                  <a:lnTo>
                    <a:pt x="234188" y="18669"/>
                  </a:lnTo>
                  <a:close/>
                </a:path>
                <a:path w="433704" h="76200">
                  <a:moveTo>
                    <a:pt x="298577" y="1651"/>
                  </a:moveTo>
                  <a:lnTo>
                    <a:pt x="242443" y="1651"/>
                  </a:lnTo>
                  <a:lnTo>
                    <a:pt x="242443" y="11303"/>
                  </a:lnTo>
                  <a:lnTo>
                    <a:pt x="265049" y="11303"/>
                  </a:lnTo>
                  <a:lnTo>
                    <a:pt x="265049" y="60071"/>
                  </a:lnTo>
                  <a:lnTo>
                    <a:pt x="275971" y="60071"/>
                  </a:lnTo>
                  <a:lnTo>
                    <a:pt x="275971" y="11303"/>
                  </a:lnTo>
                  <a:lnTo>
                    <a:pt x="298577" y="11303"/>
                  </a:lnTo>
                  <a:lnTo>
                    <a:pt x="298577" y="1651"/>
                  </a:lnTo>
                  <a:close/>
                </a:path>
                <a:path w="433704" h="76200">
                  <a:moveTo>
                    <a:pt x="365379" y="38138"/>
                  </a:moveTo>
                  <a:lnTo>
                    <a:pt x="363893" y="35687"/>
                  </a:lnTo>
                  <a:lnTo>
                    <a:pt x="362673" y="33655"/>
                  </a:lnTo>
                  <a:lnTo>
                    <a:pt x="357251" y="30861"/>
                  </a:lnTo>
                  <a:lnTo>
                    <a:pt x="362331" y="27978"/>
                  </a:lnTo>
                  <a:lnTo>
                    <a:pt x="363423" y="26035"/>
                  </a:lnTo>
                  <a:lnTo>
                    <a:pt x="364820" y="23583"/>
                  </a:lnTo>
                  <a:lnTo>
                    <a:pt x="364871" y="12738"/>
                  </a:lnTo>
                  <a:lnTo>
                    <a:pt x="364261" y="11303"/>
                  </a:lnTo>
                  <a:lnTo>
                    <a:pt x="363283" y="8953"/>
                  </a:lnTo>
                  <a:lnTo>
                    <a:pt x="356933" y="3111"/>
                  </a:lnTo>
                  <a:lnTo>
                    <a:pt x="354457" y="2336"/>
                  </a:lnTo>
                  <a:lnTo>
                    <a:pt x="354457" y="38138"/>
                  </a:lnTo>
                  <a:lnTo>
                    <a:pt x="354457" y="47967"/>
                  </a:lnTo>
                  <a:lnTo>
                    <a:pt x="351497" y="50419"/>
                  </a:lnTo>
                  <a:lnTo>
                    <a:pt x="322199" y="50419"/>
                  </a:lnTo>
                  <a:lnTo>
                    <a:pt x="322199" y="35687"/>
                  </a:lnTo>
                  <a:lnTo>
                    <a:pt x="351497" y="35687"/>
                  </a:lnTo>
                  <a:lnTo>
                    <a:pt x="354457" y="38138"/>
                  </a:lnTo>
                  <a:lnTo>
                    <a:pt x="354457" y="2336"/>
                  </a:lnTo>
                  <a:lnTo>
                    <a:pt x="353949" y="2171"/>
                  </a:lnTo>
                  <a:lnTo>
                    <a:pt x="353949" y="13754"/>
                  </a:lnTo>
                  <a:lnTo>
                    <a:pt x="353949" y="23583"/>
                  </a:lnTo>
                  <a:lnTo>
                    <a:pt x="350977" y="26035"/>
                  </a:lnTo>
                  <a:lnTo>
                    <a:pt x="322199" y="26035"/>
                  </a:lnTo>
                  <a:lnTo>
                    <a:pt x="322199" y="11303"/>
                  </a:lnTo>
                  <a:lnTo>
                    <a:pt x="350977" y="11303"/>
                  </a:lnTo>
                  <a:lnTo>
                    <a:pt x="353949" y="13754"/>
                  </a:lnTo>
                  <a:lnTo>
                    <a:pt x="353949" y="2171"/>
                  </a:lnTo>
                  <a:lnTo>
                    <a:pt x="352298" y="1651"/>
                  </a:lnTo>
                  <a:lnTo>
                    <a:pt x="311277" y="1651"/>
                  </a:lnTo>
                  <a:lnTo>
                    <a:pt x="311277" y="60071"/>
                  </a:lnTo>
                  <a:lnTo>
                    <a:pt x="352806" y="60071"/>
                  </a:lnTo>
                  <a:lnTo>
                    <a:pt x="357441" y="58585"/>
                  </a:lnTo>
                  <a:lnTo>
                    <a:pt x="363791" y="52666"/>
                  </a:lnTo>
                  <a:lnTo>
                    <a:pt x="364731" y="50419"/>
                  </a:lnTo>
                  <a:lnTo>
                    <a:pt x="365379" y="48895"/>
                  </a:lnTo>
                  <a:lnTo>
                    <a:pt x="365379" y="38138"/>
                  </a:lnTo>
                  <a:close/>
                </a:path>
                <a:path w="433704" h="76200">
                  <a:moveTo>
                    <a:pt x="433197" y="15659"/>
                  </a:moveTo>
                  <a:lnTo>
                    <a:pt x="430695" y="10160"/>
                  </a:lnTo>
                  <a:lnTo>
                    <a:pt x="420497" y="2006"/>
                  </a:lnTo>
                  <a:lnTo>
                    <a:pt x="413727" y="0"/>
                  </a:lnTo>
                  <a:lnTo>
                    <a:pt x="398399" y="0"/>
                  </a:lnTo>
                  <a:lnTo>
                    <a:pt x="392341" y="1651"/>
                  </a:lnTo>
                  <a:lnTo>
                    <a:pt x="381850" y="8255"/>
                  </a:lnTo>
                  <a:lnTo>
                    <a:pt x="378421" y="12827"/>
                  </a:lnTo>
                  <a:lnTo>
                    <a:pt x="376809" y="18669"/>
                  </a:lnTo>
                  <a:lnTo>
                    <a:pt x="388874" y="18669"/>
                  </a:lnTo>
                  <a:lnTo>
                    <a:pt x="390067" y="15963"/>
                  </a:lnTo>
                  <a:lnTo>
                    <a:pt x="392150" y="13868"/>
                  </a:lnTo>
                  <a:lnTo>
                    <a:pt x="398170" y="10896"/>
                  </a:lnTo>
                  <a:lnTo>
                    <a:pt x="401535" y="10160"/>
                  </a:lnTo>
                  <a:lnTo>
                    <a:pt x="416598" y="10160"/>
                  </a:lnTo>
                  <a:lnTo>
                    <a:pt x="422275" y="14566"/>
                  </a:lnTo>
                  <a:lnTo>
                    <a:pt x="422275" y="23368"/>
                  </a:lnTo>
                  <a:lnTo>
                    <a:pt x="422275" y="32893"/>
                  </a:lnTo>
                  <a:lnTo>
                    <a:pt x="422275" y="41109"/>
                  </a:lnTo>
                  <a:lnTo>
                    <a:pt x="420547" y="44678"/>
                  </a:lnTo>
                  <a:lnTo>
                    <a:pt x="413600" y="50190"/>
                  </a:lnTo>
                  <a:lnTo>
                    <a:pt x="408940" y="51562"/>
                  </a:lnTo>
                  <a:lnTo>
                    <a:pt x="393788" y="51562"/>
                  </a:lnTo>
                  <a:lnTo>
                    <a:pt x="389128" y="48475"/>
                  </a:lnTo>
                  <a:lnTo>
                    <a:pt x="389128" y="36029"/>
                  </a:lnTo>
                  <a:lnTo>
                    <a:pt x="393992" y="32893"/>
                  </a:lnTo>
                  <a:lnTo>
                    <a:pt x="422275" y="32893"/>
                  </a:lnTo>
                  <a:lnTo>
                    <a:pt x="422275" y="23368"/>
                  </a:lnTo>
                  <a:lnTo>
                    <a:pt x="396328" y="23368"/>
                  </a:lnTo>
                  <a:lnTo>
                    <a:pt x="390169" y="24866"/>
                  </a:lnTo>
                  <a:lnTo>
                    <a:pt x="380606" y="30886"/>
                  </a:lnTo>
                  <a:lnTo>
                    <a:pt x="378206" y="35687"/>
                  </a:lnTo>
                  <a:lnTo>
                    <a:pt x="378206" y="48641"/>
                  </a:lnTo>
                  <a:lnTo>
                    <a:pt x="380390" y="53467"/>
                  </a:lnTo>
                  <a:lnTo>
                    <a:pt x="389102" y="60071"/>
                  </a:lnTo>
                  <a:lnTo>
                    <a:pt x="394843" y="61722"/>
                  </a:lnTo>
                  <a:lnTo>
                    <a:pt x="410591" y="61722"/>
                  </a:lnTo>
                  <a:lnTo>
                    <a:pt x="417360" y="59055"/>
                  </a:lnTo>
                  <a:lnTo>
                    <a:pt x="422275" y="53721"/>
                  </a:lnTo>
                  <a:lnTo>
                    <a:pt x="422275" y="60071"/>
                  </a:lnTo>
                  <a:lnTo>
                    <a:pt x="433197" y="60071"/>
                  </a:lnTo>
                  <a:lnTo>
                    <a:pt x="433197" y="53721"/>
                  </a:lnTo>
                  <a:lnTo>
                    <a:pt x="433197" y="51562"/>
                  </a:lnTo>
                  <a:lnTo>
                    <a:pt x="433197" y="32893"/>
                  </a:lnTo>
                  <a:lnTo>
                    <a:pt x="433197" y="15659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31981" y="1445755"/>
              <a:ext cx="379729" cy="7607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42531" y="1445755"/>
              <a:ext cx="4882515" cy="930275"/>
            </a:xfrm>
            <a:custGeom>
              <a:avLst/>
              <a:gdLst/>
              <a:ahLst/>
              <a:cxnLst/>
              <a:rect l="l" t="t" r="r" b="b"/>
              <a:pathLst>
                <a:path w="4882515" h="930275">
                  <a:moveTo>
                    <a:pt x="33032" y="890524"/>
                  </a:moveTo>
                  <a:lnTo>
                    <a:pt x="0" y="890524"/>
                  </a:lnTo>
                  <a:lnTo>
                    <a:pt x="0" y="900811"/>
                  </a:lnTo>
                  <a:lnTo>
                    <a:pt x="33032" y="900811"/>
                  </a:lnTo>
                  <a:lnTo>
                    <a:pt x="33032" y="890524"/>
                  </a:lnTo>
                  <a:close/>
                </a:path>
                <a:path w="4882515" h="930275">
                  <a:moveTo>
                    <a:pt x="132219" y="906145"/>
                  </a:moveTo>
                  <a:lnTo>
                    <a:pt x="129552" y="901954"/>
                  </a:lnTo>
                  <a:lnTo>
                    <a:pt x="124206" y="898906"/>
                  </a:lnTo>
                  <a:lnTo>
                    <a:pt x="129286" y="896112"/>
                  </a:lnTo>
                  <a:lnTo>
                    <a:pt x="131838" y="892048"/>
                  </a:lnTo>
                  <a:lnTo>
                    <a:pt x="131838" y="880541"/>
                  </a:lnTo>
                  <a:lnTo>
                    <a:pt x="129184" y="875880"/>
                  </a:lnTo>
                  <a:lnTo>
                    <a:pt x="118605" y="869619"/>
                  </a:lnTo>
                  <a:lnTo>
                    <a:pt x="112661" y="868057"/>
                  </a:lnTo>
                  <a:lnTo>
                    <a:pt x="97929" y="868057"/>
                  </a:lnTo>
                  <a:lnTo>
                    <a:pt x="91490" y="869721"/>
                  </a:lnTo>
                  <a:lnTo>
                    <a:pt x="82003" y="876414"/>
                  </a:lnTo>
                  <a:lnTo>
                    <a:pt x="78879" y="880745"/>
                  </a:lnTo>
                  <a:lnTo>
                    <a:pt x="77355" y="886079"/>
                  </a:lnTo>
                  <a:lnTo>
                    <a:pt x="89408" y="886079"/>
                  </a:lnTo>
                  <a:lnTo>
                    <a:pt x="91960" y="880745"/>
                  </a:lnTo>
                  <a:lnTo>
                    <a:pt x="97548" y="878078"/>
                  </a:lnTo>
                  <a:lnTo>
                    <a:pt x="110413" y="878078"/>
                  </a:lnTo>
                  <a:lnTo>
                    <a:pt x="113931" y="878890"/>
                  </a:lnTo>
                  <a:lnTo>
                    <a:pt x="119519" y="882103"/>
                  </a:lnTo>
                  <a:lnTo>
                    <a:pt x="120916" y="884262"/>
                  </a:lnTo>
                  <a:lnTo>
                    <a:pt x="120916" y="889254"/>
                  </a:lnTo>
                  <a:lnTo>
                    <a:pt x="120103" y="891019"/>
                  </a:lnTo>
                  <a:lnTo>
                    <a:pt x="116890" y="893470"/>
                  </a:lnTo>
                  <a:lnTo>
                    <a:pt x="114681" y="894080"/>
                  </a:lnTo>
                  <a:lnTo>
                    <a:pt x="98056" y="894080"/>
                  </a:lnTo>
                  <a:lnTo>
                    <a:pt x="98056" y="903744"/>
                  </a:lnTo>
                  <a:lnTo>
                    <a:pt x="114947" y="903744"/>
                  </a:lnTo>
                  <a:lnTo>
                    <a:pt x="117157" y="904354"/>
                  </a:lnTo>
                  <a:lnTo>
                    <a:pt x="120472" y="906805"/>
                  </a:lnTo>
                  <a:lnTo>
                    <a:pt x="121297" y="908558"/>
                  </a:lnTo>
                  <a:lnTo>
                    <a:pt x="121297" y="913561"/>
                  </a:lnTo>
                  <a:lnTo>
                    <a:pt x="119875" y="915695"/>
                  </a:lnTo>
                  <a:lnTo>
                    <a:pt x="114198" y="918832"/>
                  </a:lnTo>
                  <a:lnTo>
                    <a:pt x="110705" y="919607"/>
                  </a:lnTo>
                  <a:lnTo>
                    <a:pt x="97497" y="919607"/>
                  </a:lnTo>
                  <a:lnTo>
                    <a:pt x="91744" y="916774"/>
                  </a:lnTo>
                  <a:lnTo>
                    <a:pt x="89293" y="911098"/>
                  </a:lnTo>
                  <a:lnTo>
                    <a:pt x="76847" y="911098"/>
                  </a:lnTo>
                  <a:lnTo>
                    <a:pt x="78105" y="916520"/>
                  </a:lnTo>
                  <a:lnTo>
                    <a:pt x="81241" y="920991"/>
                  </a:lnTo>
                  <a:lnTo>
                    <a:pt x="91236" y="928014"/>
                  </a:lnTo>
                  <a:lnTo>
                    <a:pt x="97663" y="929767"/>
                  </a:lnTo>
                  <a:lnTo>
                    <a:pt x="113334" y="929767"/>
                  </a:lnTo>
                  <a:lnTo>
                    <a:pt x="119722" y="928014"/>
                  </a:lnTo>
                  <a:lnTo>
                    <a:pt x="129717" y="920991"/>
                  </a:lnTo>
                  <a:lnTo>
                    <a:pt x="132219" y="916647"/>
                  </a:lnTo>
                  <a:lnTo>
                    <a:pt x="132219" y="906145"/>
                  </a:lnTo>
                  <a:close/>
                </a:path>
                <a:path w="4882515" h="930275">
                  <a:moveTo>
                    <a:pt x="200672" y="883716"/>
                  </a:moveTo>
                  <a:lnTo>
                    <a:pt x="198170" y="878205"/>
                  </a:lnTo>
                  <a:lnTo>
                    <a:pt x="187972" y="870064"/>
                  </a:lnTo>
                  <a:lnTo>
                    <a:pt x="181190" y="868057"/>
                  </a:lnTo>
                  <a:lnTo>
                    <a:pt x="165862" y="868057"/>
                  </a:lnTo>
                  <a:lnTo>
                    <a:pt x="159816" y="869696"/>
                  </a:lnTo>
                  <a:lnTo>
                    <a:pt x="149313" y="876312"/>
                  </a:lnTo>
                  <a:lnTo>
                    <a:pt x="145884" y="880872"/>
                  </a:lnTo>
                  <a:lnTo>
                    <a:pt x="144272" y="886714"/>
                  </a:lnTo>
                  <a:lnTo>
                    <a:pt x="156349" y="886714"/>
                  </a:lnTo>
                  <a:lnTo>
                    <a:pt x="157530" y="884008"/>
                  </a:lnTo>
                  <a:lnTo>
                    <a:pt x="159626" y="881913"/>
                  </a:lnTo>
                  <a:lnTo>
                    <a:pt x="165633" y="878954"/>
                  </a:lnTo>
                  <a:lnTo>
                    <a:pt x="168998" y="878205"/>
                  </a:lnTo>
                  <a:lnTo>
                    <a:pt x="184073" y="878205"/>
                  </a:lnTo>
                  <a:lnTo>
                    <a:pt x="189750" y="882611"/>
                  </a:lnTo>
                  <a:lnTo>
                    <a:pt x="189750" y="891413"/>
                  </a:lnTo>
                  <a:lnTo>
                    <a:pt x="189750" y="900950"/>
                  </a:lnTo>
                  <a:lnTo>
                    <a:pt x="189750" y="909154"/>
                  </a:lnTo>
                  <a:lnTo>
                    <a:pt x="188010" y="912736"/>
                  </a:lnTo>
                  <a:lnTo>
                    <a:pt x="181063" y="918235"/>
                  </a:lnTo>
                  <a:lnTo>
                    <a:pt x="176403" y="919607"/>
                  </a:lnTo>
                  <a:lnTo>
                    <a:pt x="161251" y="919607"/>
                  </a:lnTo>
                  <a:lnTo>
                    <a:pt x="156603" y="916520"/>
                  </a:lnTo>
                  <a:lnTo>
                    <a:pt x="156603" y="904074"/>
                  </a:lnTo>
                  <a:lnTo>
                    <a:pt x="161467" y="900950"/>
                  </a:lnTo>
                  <a:lnTo>
                    <a:pt x="189750" y="900950"/>
                  </a:lnTo>
                  <a:lnTo>
                    <a:pt x="189750" y="891413"/>
                  </a:lnTo>
                  <a:lnTo>
                    <a:pt x="163791" y="891413"/>
                  </a:lnTo>
                  <a:lnTo>
                    <a:pt x="157632" y="892924"/>
                  </a:lnTo>
                  <a:lnTo>
                    <a:pt x="148069" y="898931"/>
                  </a:lnTo>
                  <a:lnTo>
                    <a:pt x="145669" y="903744"/>
                  </a:lnTo>
                  <a:lnTo>
                    <a:pt x="145669" y="916686"/>
                  </a:lnTo>
                  <a:lnTo>
                    <a:pt x="147853" y="921524"/>
                  </a:lnTo>
                  <a:lnTo>
                    <a:pt x="156578" y="928116"/>
                  </a:lnTo>
                  <a:lnTo>
                    <a:pt x="162318" y="929767"/>
                  </a:lnTo>
                  <a:lnTo>
                    <a:pt x="178066" y="929767"/>
                  </a:lnTo>
                  <a:lnTo>
                    <a:pt x="184835" y="927100"/>
                  </a:lnTo>
                  <a:lnTo>
                    <a:pt x="189750" y="921766"/>
                  </a:lnTo>
                  <a:lnTo>
                    <a:pt x="189750" y="928116"/>
                  </a:lnTo>
                  <a:lnTo>
                    <a:pt x="200672" y="928116"/>
                  </a:lnTo>
                  <a:lnTo>
                    <a:pt x="200672" y="921766"/>
                  </a:lnTo>
                  <a:lnTo>
                    <a:pt x="200672" y="919607"/>
                  </a:lnTo>
                  <a:lnTo>
                    <a:pt x="200672" y="900950"/>
                  </a:lnTo>
                  <a:lnTo>
                    <a:pt x="200672" y="883716"/>
                  </a:lnTo>
                  <a:close/>
                </a:path>
                <a:path w="4882515" h="930275">
                  <a:moveTo>
                    <a:pt x="274574" y="889685"/>
                  </a:moveTo>
                  <a:lnTo>
                    <a:pt x="271856" y="882548"/>
                  </a:lnTo>
                  <a:lnTo>
                    <a:pt x="267754" y="878205"/>
                  </a:lnTo>
                  <a:lnTo>
                    <a:pt x="263144" y="873315"/>
                  </a:lnTo>
                  <a:lnTo>
                    <a:pt x="263144" y="893445"/>
                  </a:lnTo>
                  <a:lnTo>
                    <a:pt x="227342" y="893445"/>
                  </a:lnTo>
                  <a:lnTo>
                    <a:pt x="263144" y="893445"/>
                  </a:lnTo>
                  <a:lnTo>
                    <a:pt x="263144" y="873315"/>
                  </a:lnTo>
                  <a:lnTo>
                    <a:pt x="260934" y="870953"/>
                  </a:lnTo>
                  <a:lnTo>
                    <a:pt x="254088" y="868057"/>
                  </a:lnTo>
                  <a:lnTo>
                    <a:pt x="237159" y="868057"/>
                  </a:lnTo>
                  <a:lnTo>
                    <a:pt x="229984" y="870966"/>
                  </a:lnTo>
                  <a:lnTo>
                    <a:pt x="218719" y="882650"/>
                  </a:lnTo>
                  <a:lnTo>
                    <a:pt x="216014" y="889685"/>
                  </a:lnTo>
                  <a:lnTo>
                    <a:pt x="215925" y="907808"/>
                  </a:lnTo>
                  <a:lnTo>
                    <a:pt x="218808" y="915174"/>
                  </a:lnTo>
                  <a:lnTo>
                    <a:pt x="230403" y="926846"/>
                  </a:lnTo>
                  <a:lnTo>
                    <a:pt x="237705" y="929767"/>
                  </a:lnTo>
                  <a:lnTo>
                    <a:pt x="252945" y="929767"/>
                  </a:lnTo>
                  <a:lnTo>
                    <a:pt x="273824" y="911733"/>
                  </a:lnTo>
                  <a:lnTo>
                    <a:pt x="262013" y="911733"/>
                  </a:lnTo>
                  <a:lnTo>
                    <a:pt x="258965" y="916990"/>
                  </a:lnTo>
                  <a:lnTo>
                    <a:pt x="253796" y="919607"/>
                  </a:lnTo>
                  <a:lnTo>
                    <a:pt x="241515" y="919607"/>
                  </a:lnTo>
                  <a:lnTo>
                    <a:pt x="237223" y="918044"/>
                  </a:lnTo>
                  <a:lnTo>
                    <a:pt x="230022" y="911783"/>
                  </a:lnTo>
                  <a:lnTo>
                    <a:pt x="227888" y="907808"/>
                  </a:lnTo>
                  <a:lnTo>
                    <a:pt x="227215" y="902970"/>
                  </a:lnTo>
                  <a:lnTo>
                    <a:pt x="274332" y="902970"/>
                  </a:lnTo>
                  <a:lnTo>
                    <a:pt x="274497" y="902208"/>
                  </a:lnTo>
                  <a:lnTo>
                    <a:pt x="274574" y="893445"/>
                  </a:lnTo>
                  <a:lnTo>
                    <a:pt x="274574" y="889685"/>
                  </a:lnTo>
                  <a:close/>
                </a:path>
                <a:path w="4882515" h="930275">
                  <a:moveTo>
                    <a:pt x="361835" y="869696"/>
                  </a:moveTo>
                  <a:lnTo>
                    <a:pt x="349631" y="869696"/>
                  </a:lnTo>
                  <a:lnTo>
                    <a:pt x="326529" y="916686"/>
                  </a:lnTo>
                  <a:lnTo>
                    <a:pt x="303530" y="869696"/>
                  </a:lnTo>
                  <a:lnTo>
                    <a:pt x="291084" y="869696"/>
                  </a:lnTo>
                  <a:lnTo>
                    <a:pt x="291084" y="928116"/>
                  </a:lnTo>
                  <a:lnTo>
                    <a:pt x="302006" y="928116"/>
                  </a:lnTo>
                  <a:lnTo>
                    <a:pt x="302006" y="889508"/>
                  </a:lnTo>
                  <a:lnTo>
                    <a:pt x="320941" y="928116"/>
                  </a:lnTo>
                  <a:lnTo>
                    <a:pt x="331990" y="928116"/>
                  </a:lnTo>
                  <a:lnTo>
                    <a:pt x="350913" y="889508"/>
                  </a:lnTo>
                  <a:lnTo>
                    <a:pt x="350913" y="928116"/>
                  </a:lnTo>
                  <a:lnTo>
                    <a:pt x="361835" y="928116"/>
                  </a:lnTo>
                  <a:lnTo>
                    <a:pt x="361835" y="869696"/>
                  </a:lnTo>
                  <a:close/>
                </a:path>
                <a:path w="4882515" h="930275">
                  <a:moveTo>
                    <a:pt x="4745507" y="1651"/>
                  </a:moveTo>
                  <a:lnTo>
                    <a:pt x="4734585" y="1651"/>
                  </a:lnTo>
                  <a:lnTo>
                    <a:pt x="4700422" y="44196"/>
                  </a:lnTo>
                  <a:lnTo>
                    <a:pt x="4700422" y="1651"/>
                  </a:lnTo>
                  <a:lnTo>
                    <a:pt x="4689500" y="1651"/>
                  </a:lnTo>
                  <a:lnTo>
                    <a:pt x="4689500" y="60071"/>
                  </a:lnTo>
                  <a:lnTo>
                    <a:pt x="4700422" y="60071"/>
                  </a:lnTo>
                  <a:lnTo>
                    <a:pt x="4734585" y="17526"/>
                  </a:lnTo>
                  <a:lnTo>
                    <a:pt x="4734585" y="60071"/>
                  </a:lnTo>
                  <a:lnTo>
                    <a:pt x="4745507" y="60071"/>
                  </a:lnTo>
                  <a:lnTo>
                    <a:pt x="4745507" y="1651"/>
                  </a:lnTo>
                  <a:close/>
                </a:path>
                <a:path w="4882515" h="930275">
                  <a:moveTo>
                    <a:pt x="4819421" y="1651"/>
                  </a:moveTo>
                  <a:lnTo>
                    <a:pt x="4804816" y="1651"/>
                  </a:lnTo>
                  <a:lnTo>
                    <a:pt x="4776749" y="27178"/>
                  </a:lnTo>
                  <a:lnTo>
                    <a:pt x="4776749" y="1651"/>
                  </a:lnTo>
                  <a:lnTo>
                    <a:pt x="4765827" y="1651"/>
                  </a:lnTo>
                  <a:lnTo>
                    <a:pt x="4765827" y="60071"/>
                  </a:lnTo>
                  <a:lnTo>
                    <a:pt x="4776749" y="60071"/>
                  </a:lnTo>
                  <a:lnTo>
                    <a:pt x="4776749" y="36068"/>
                  </a:lnTo>
                  <a:lnTo>
                    <a:pt x="4804816" y="60071"/>
                  </a:lnTo>
                  <a:lnTo>
                    <a:pt x="4819421" y="60071"/>
                  </a:lnTo>
                  <a:lnTo>
                    <a:pt x="4787036" y="30861"/>
                  </a:lnTo>
                  <a:lnTo>
                    <a:pt x="4819421" y="1651"/>
                  </a:lnTo>
                  <a:close/>
                </a:path>
                <a:path w="4882515" h="930275">
                  <a:moveTo>
                    <a:pt x="4882159" y="15659"/>
                  </a:moveTo>
                  <a:lnTo>
                    <a:pt x="4879657" y="10160"/>
                  </a:lnTo>
                  <a:lnTo>
                    <a:pt x="4869459" y="2006"/>
                  </a:lnTo>
                  <a:lnTo>
                    <a:pt x="4862690" y="0"/>
                  </a:lnTo>
                  <a:lnTo>
                    <a:pt x="4847361" y="0"/>
                  </a:lnTo>
                  <a:lnTo>
                    <a:pt x="4841316" y="1651"/>
                  </a:lnTo>
                  <a:lnTo>
                    <a:pt x="4830813" y="8255"/>
                  </a:lnTo>
                  <a:lnTo>
                    <a:pt x="4827384" y="12827"/>
                  </a:lnTo>
                  <a:lnTo>
                    <a:pt x="4825771" y="18669"/>
                  </a:lnTo>
                  <a:lnTo>
                    <a:pt x="4837836" y="18669"/>
                  </a:lnTo>
                  <a:lnTo>
                    <a:pt x="4839030" y="15963"/>
                  </a:lnTo>
                  <a:lnTo>
                    <a:pt x="4841125" y="13868"/>
                  </a:lnTo>
                  <a:lnTo>
                    <a:pt x="4847133" y="10896"/>
                  </a:lnTo>
                  <a:lnTo>
                    <a:pt x="4850498" y="10160"/>
                  </a:lnTo>
                  <a:lnTo>
                    <a:pt x="4865573" y="10160"/>
                  </a:lnTo>
                  <a:lnTo>
                    <a:pt x="4871237" y="14566"/>
                  </a:lnTo>
                  <a:lnTo>
                    <a:pt x="4871237" y="23368"/>
                  </a:lnTo>
                  <a:lnTo>
                    <a:pt x="4871237" y="32893"/>
                  </a:lnTo>
                  <a:lnTo>
                    <a:pt x="4871237" y="41109"/>
                  </a:lnTo>
                  <a:lnTo>
                    <a:pt x="4869510" y="44678"/>
                  </a:lnTo>
                  <a:lnTo>
                    <a:pt x="4862563" y="50190"/>
                  </a:lnTo>
                  <a:lnTo>
                    <a:pt x="4857902" y="51562"/>
                  </a:lnTo>
                  <a:lnTo>
                    <a:pt x="4842751" y="51562"/>
                  </a:lnTo>
                  <a:lnTo>
                    <a:pt x="4838090" y="48475"/>
                  </a:lnTo>
                  <a:lnTo>
                    <a:pt x="4838090" y="36029"/>
                  </a:lnTo>
                  <a:lnTo>
                    <a:pt x="4842954" y="32893"/>
                  </a:lnTo>
                  <a:lnTo>
                    <a:pt x="4871237" y="32893"/>
                  </a:lnTo>
                  <a:lnTo>
                    <a:pt x="4871237" y="23368"/>
                  </a:lnTo>
                  <a:lnTo>
                    <a:pt x="4845291" y="23368"/>
                  </a:lnTo>
                  <a:lnTo>
                    <a:pt x="4839132" y="24866"/>
                  </a:lnTo>
                  <a:lnTo>
                    <a:pt x="4829568" y="30886"/>
                  </a:lnTo>
                  <a:lnTo>
                    <a:pt x="4827168" y="35687"/>
                  </a:lnTo>
                  <a:lnTo>
                    <a:pt x="4827168" y="48641"/>
                  </a:lnTo>
                  <a:lnTo>
                    <a:pt x="4829353" y="53467"/>
                  </a:lnTo>
                  <a:lnTo>
                    <a:pt x="4838065" y="60071"/>
                  </a:lnTo>
                  <a:lnTo>
                    <a:pt x="4843805" y="61722"/>
                  </a:lnTo>
                  <a:lnTo>
                    <a:pt x="4859553" y="61722"/>
                  </a:lnTo>
                  <a:lnTo>
                    <a:pt x="4866335" y="59055"/>
                  </a:lnTo>
                  <a:lnTo>
                    <a:pt x="4871237" y="53721"/>
                  </a:lnTo>
                  <a:lnTo>
                    <a:pt x="4871237" y="60071"/>
                  </a:lnTo>
                  <a:lnTo>
                    <a:pt x="4882159" y="60071"/>
                  </a:lnTo>
                  <a:lnTo>
                    <a:pt x="4882159" y="53721"/>
                  </a:lnTo>
                  <a:lnTo>
                    <a:pt x="4882159" y="51562"/>
                  </a:lnTo>
                  <a:lnTo>
                    <a:pt x="4882159" y="32893"/>
                  </a:lnTo>
                  <a:lnTo>
                    <a:pt x="4882159" y="15659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0159" y="1792973"/>
              <a:ext cx="4977409" cy="95403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42541" y="2683510"/>
              <a:ext cx="33020" cy="10795"/>
            </a:xfrm>
            <a:custGeom>
              <a:avLst/>
              <a:gdLst/>
              <a:ahLst/>
              <a:cxnLst/>
              <a:rect l="l" t="t" r="r" b="b"/>
              <a:pathLst>
                <a:path w="33020" h="10794">
                  <a:moveTo>
                    <a:pt x="33022" y="0"/>
                  </a:moveTo>
                  <a:lnTo>
                    <a:pt x="0" y="0"/>
                  </a:lnTo>
                  <a:lnTo>
                    <a:pt x="0" y="10274"/>
                  </a:lnTo>
                  <a:lnTo>
                    <a:pt x="33022" y="10274"/>
                  </a:lnTo>
                  <a:lnTo>
                    <a:pt x="33022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16205" y="2661030"/>
              <a:ext cx="379731" cy="7606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16254" y="2661030"/>
              <a:ext cx="685165" cy="76200"/>
            </a:xfrm>
            <a:custGeom>
              <a:avLst/>
              <a:gdLst/>
              <a:ahLst/>
              <a:cxnLst/>
              <a:rect l="l" t="t" r="r" b="b"/>
              <a:pathLst>
                <a:path w="685164" h="76200">
                  <a:moveTo>
                    <a:pt x="56007" y="1651"/>
                  </a:moveTo>
                  <a:lnTo>
                    <a:pt x="45085" y="1651"/>
                  </a:lnTo>
                  <a:lnTo>
                    <a:pt x="10922" y="44183"/>
                  </a:lnTo>
                  <a:lnTo>
                    <a:pt x="10922" y="1651"/>
                  </a:lnTo>
                  <a:lnTo>
                    <a:pt x="0" y="1651"/>
                  </a:lnTo>
                  <a:lnTo>
                    <a:pt x="0" y="60071"/>
                  </a:lnTo>
                  <a:lnTo>
                    <a:pt x="10922" y="60071"/>
                  </a:lnTo>
                  <a:lnTo>
                    <a:pt x="45085" y="17526"/>
                  </a:lnTo>
                  <a:lnTo>
                    <a:pt x="45085" y="60071"/>
                  </a:lnTo>
                  <a:lnTo>
                    <a:pt x="56007" y="60071"/>
                  </a:lnTo>
                  <a:lnTo>
                    <a:pt x="56007" y="1651"/>
                  </a:lnTo>
                  <a:close/>
                </a:path>
                <a:path w="685164" h="76200">
                  <a:moveTo>
                    <a:pt x="129921" y="1651"/>
                  </a:moveTo>
                  <a:lnTo>
                    <a:pt x="115316" y="1651"/>
                  </a:lnTo>
                  <a:lnTo>
                    <a:pt x="87249" y="27165"/>
                  </a:lnTo>
                  <a:lnTo>
                    <a:pt x="87249" y="1651"/>
                  </a:lnTo>
                  <a:lnTo>
                    <a:pt x="76327" y="1651"/>
                  </a:lnTo>
                  <a:lnTo>
                    <a:pt x="76327" y="60071"/>
                  </a:lnTo>
                  <a:lnTo>
                    <a:pt x="87249" y="60071"/>
                  </a:lnTo>
                  <a:lnTo>
                    <a:pt x="87249" y="36055"/>
                  </a:lnTo>
                  <a:lnTo>
                    <a:pt x="115316" y="60071"/>
                  </a:lnTo>
                  <a:lnTo>
                    <a:pt x="129921" y="60071"/>
                  </a:lnTo>
                  <a:lnTo>
                    <a:pt x="97536" y="30861"/>
                  </a:lnTo>
                  <a:lnTo>
                    <a:pt x="129921" y="1651"/>
                  </a:lnTo>
                  <a:close/>
                </a:path>
                <a:path w="685164" h="76200">
                  <a:moveTo>
                    <a:pt x="226568" y="1651"/>
                  </a:moveTo>
                  <a:lnTo>
                    <a:pt x="215646" y="1651"/>
                  </a:lnTo>
                  <a:lnTo>
                    <a:pt x="215646" y="25781"/>
                  </a:lnTo>
                  <a:lnTo>
                    <a:pt x="181483" y="25781"/>
                  </a:lnTo>
                  <a:lnTo>
                    <a:pt x="181483" y="1651"/>
                  </a:lnTo>
                  <a:lnTo>
                    <a:pt x="170561" y="1651"/>
                  </a:lnTo>
                  <a:lnTo>
                    <a:pt x="170561" y="60071"/>
                  </a:lnTo>
                  <a:lnTo>
                    <a:pt x="181483" y="60071"/>
                  </a:lnTo>
                  <a:lnTo>
                    <a:pt x="181483" y="35433"/>
                  </a:lnTo>
                  <a:lnTo>
                    <a:pt x="215646" y="35433"/>
                  </a:lnTo>
                  <a:lnTo>
                    <a:pt x="215646" y="60071"/>
                  </a:lnTo>
                  <a:lnTo>
                    <a:pt x="226568" y="60071"/>
                  </a:lnTo>
                  <a:lnTo>
                    <a:pt x="226568" y="1651"/>
                  </a:lnTo>
                  <a:close/>
                </a:path>
                <a:path w="685164" h="76200">
                  <a:moveTo>
                    <a:pt x="298196" y="15659"/>
                  </a:moveTo>
                  <a:lnTo>
                    <a:pt x="295706" y="10160"/>
                  </a:lnTo>
                  <a:lnTo>
                    <a:pt x="285496" y="2006"/>
                  </a:lnTo>
                  <a:lnTo>
                    <a:pt x="278726" y="0"/>
                  </a:lnTo>
                  <a:lnTo>
                    <a:pt x="263398" y="0"/>
                  </a:lnTo>
                  <a:lnTo>
                    <a:pt x="257352" y="1651"/>
                  </a:lnTo>
                  <a:lnTo>
                    <a:pt x="246837" y="8255"/>
                  </a:lnTo>
                  <a:lnTo>
                    <a:pt x="243408" y="12827"/>
                  </a:lnTo>
                  <a:lnTo>
                    <a:pt x="241808" y="18656"/>
                  </a:lnTo>
                  <a:lnTo>
                    <a:pt x="253873" y="18656"/>
                  </a:lnTo>
                  <a:lnTo>
                    <a:pt x="255054" y="15951"/>
                  </a:lnTo>
                  <a:lnTo>
                    <a:pt x="257162" y="13855"/>
                  </a:lnTo>
                  <a:lnTo>
                    <a:pt x="263169" y="10896"/>
                  </a:lnTo>
                  <a:lnTo>
                    <a:pt x="266534" y="10160"/>
                  </a:lnTo>
                  <a:lnTo>
                    <a:pt x="281609" y="10160"/>
                  </a:lnTo>
                  <a:lnTo>
                    <a:pt x="287274" y="14554"/>
                  </a:lnTo>
                  <a:lnTo>
                    <a:pt x="287274" y="23368"/>
                  </a:lnTo>
                  <a:lnTo>
                    <a:pt x="287274" y="32893"/>
                  </a:lnTo>
                  <a:lnTo>
                    <a:pt x="287274" y="41097"/>
                  </a:lnTo>
                  <a:lnTo>
                    <a:pt x="285546" y="44678"/>
                  </a:lnTo>
                  <a:lnTo>
                    <a:pt x="278599" y="50177"/>
                  </a:lnTo>
                  <a:lnTo>
                    <a:pt x="273939" y="51549"/>
                  </a:lnTo>
                  <a:lnTo>
                    <a:pt x="258787" y="51549"/>
                  </a:lnTo>
                  <a:lnTo>
                    <a:pt x="254127" y="48463"/>
                  </a:lnTo>
                  <a:lnTo>
                    <a:pt x="254127" y="36017"/>
                  </a:lnTo>
                  <a:lnTo>
                    <a:pt x="258991" y="32893"/>
                  </a:lnTo>
                  <a:lnTo>
                    <a:pt x="287274" y="32893"/>
                  </a:lnTo>
                  <a:lnTo>
                    <a:pt x="287274" y="23368"/>
                  </a:lnTo>
                  <a:lnTo>
                    <a:pt x="261327" y="23368"/>
                  </a:lnTo>
                  <a:lnTo>
                    <a:pt x="255168" y="24866"/>
                  </a:lnTo>
                  <a:lnTo>
                    <a:pt x="245592" y="30873"/>
                  </a:lnTo>
                  <a:lnTo>
                    <a:pt x="243205" y="35687"/>
                  </a:lnTo>
                  <a:lnTo>
                    <a:pt x="243205" y="48641"/>
                  </a:lnTo>
                  <a:lnTo>
                    <a:pt x="245376" y="53467"/>
                  </a:lnTo>
                  <a:lnTo>
                    <a:pt x="254101" y="60071"/>
                  </a:lnTo>
                  <a:lnTo>
                    <a:pt x="259842" y="61722"/>
                  </a:lnTo>
                  <a:lnTo>
                    <a:pt x="275590" y="61722"/>
                  </a:lnTo>
                  <a:lnTo>
                    <a:pt x="282371" y="59055"/>
                  </a:lnTo>
                  <a:lnTo>
                    <a:pt x="287274" y="53721"/>
                  </a:lnTo>
                  <a:lnTo>
                    <a:pt x="287274" y="60071"/>
                  </a:lnTo>
                  <a:lnTo>
                    <a:pt x="298196" y="60071"/>
                  </a:lnTo>
                  <a:lnTo>
                    <a:pt x="298196" y="53721"/>
                  </a:lnTo>
                  <a:lnTo>
                    <a:pt x="298196" y="51549"/>
                  </a:lnTo>
                  <a:lnTo>
                    <a:pt x="298196" y="32893"/>
                  </a:lnTo>
                  <a:lnTo>
                    <a:pt x="298196" y="15659"/>
                  </a:lnTo>
                  <a:close/>
                </a:path>
                <a:path w="685164" h="76200">
                  <a:moveTo>
                    <a:pt x="380492" y="50419"/>
                  </a:moveTo>
                  <a:lnTo>
                    <a:pt x="370967" y="50419"/>
                  </a:lnTo>
                  <a:lnTo>
                    <a:pt x="370967" y="11290"/>
                  </a:lnTo>
                  <a:lnTo>
                    <a:pt x="370967" y="1651"/>
                  </a:lnTo>
                  <a:lnTo>
                    <a:pt x="360045" y="1651"/>
                  </a:lnTo>
                  <a:lnTo>
                    <a:pt x="360045" y="11290"/>
                  </a:lnTo>
                  <a:lnTo>
                    <a:pt x="360045" y="50419"/>
                  </a:lnTo>
                  <a:lnTo>
                    <a:pt x="329565" y="50419"/>
                  </a:lnTo>
                  <a:lnTo>
                    <a:pt x="332955" y="44907"/>
                  </a:lnTo>
                  <a:lnTo>
                    <a:pt x="334645" y="36703"/>
                  </a:lnTo>
                  <a:lnTo>
                    <a:pt x="334645" y="11290"/>
                  </a:lnTo>
                  <a:lnTo>
                    <a:pt x="360045" y="11290"/>
                  </a:lnTo>
                  <a:lnTo>
                    <a:pt x="360045" y="1651"/>
                  </a:lnTo>
                  <a:lnTo>
                    <a:pt x="323723" y="1651"/>
                  </a:lnTo>
                  <a:lnTo>
                    <a:pt x="323723" y="25895"/>
                  </a:lnTo>
                  <a:lnTo>
                    <a:pt x="323265" y="34099"/>
                  </a:lnTo>
                  <a:lnTo>
                    <a:pt x="321906" y="40919"/>
                  </a:lnTo>
                  <a:lnTo>
                    <a:pt x="319646" y="46367"/>
                  </a:lnTo>
                  <a:lnTo>
                    <a:pt x="316484" y="50419"/>
                  </a:lnTo>
                  <a:lnTo>
                    <a:pt x="309626" y="50419"/>
                  </a:lnTo>
                  <a:lnTo>
                    <a:pt x="309626" y="76060"/>
                  </a:lnTo>
                  <a:lnTo>
                    <a:pt x="320548" y="76060"/>
                  </a:lnTo>
                  <a:lnTo>
                    <a:pt x="320548" y="60071"/>
                  </a:lnTo>
                  <a:lnTo>
                    <a:pt x="369570" y="60071"/>
                  </a:lnTo>
                  <a:lnTo>
                    <a:pt x="369570" y="76060"/>
                  </a:lnTo>
                  <a:lnTo>
                    <a:pt x="380492" y="76060"/>
                  </a:lnTo>
                  <a:lnTo>
                    <a:pt x="380492" y="60071"/>
                  </a:lnTo>
                  <a:lnTo>
                    <a:pt x="380492" y="50419"/>
                  </a:lnTo>
                  <a:close/>
                </a:path>
                <a:path w="685164" h="76200">
                  <a:moveTo>
                    <a:pt x="451993" y="1651"/>
                  </a:moveTo>
                  <a:lnTo>
                    <a:pt x="405257" y="1651"/>
                  </a:lnTo>
                  <a:lnTo>
                    <a:pt x="405257" y="29794"/>
                  </a:lnTo>
                  <a:lnTo>
                    <a:pt x="404837" y="36576"/>
                  </a:lnTo>
                  <a:lnTo>
                    <a:pt x="403161" y="44361"/>
                  </a:lnTo>
                  <a:lnTo>
                    <a:pt x="402043" y="46393"/>
                  </a:lnTo>
                  <a:lnTo>
                    <a:pt x="398818" y="49098"/>
                  </a:lnTo>
                  <a:lnTo>
                    <a:pt x="396748" y="49771"/>
                  </a:lnTo>
                  <a:lnTo>
                    <a:pt x="391922" y="49771"/>
                  </a:lnTo>
                  <a:lnTo>
                    <a:pt x="391922" y="60071"/>
                  </a:lnTo>
                  <a:lnTo>
                    <a:pt x="399326" y="60071"/>
                  </a:lnTo>
                  <a:lnTo>
                    <a:pt x="402501" y="59321"/>
                  </a:lnTo>
                  <a:lnTo>
                    <a:pt x="416179" y="11290"/>
                  </a:lnTo>
                  <a:lnTo>
                    <a:pt x="441071" y="11290"/>
                  </a:lnTo>
                  <a:lnTo>
                    <a:pt x="441071" y="60071"/>
                  </a:lnTo>
                  <a:lnTo>
                    <a:pt x="451993" y="60071"/>
                  </a:lnTo>
                  <a:lnTo>
                    <a:pt x="451993" y="1651"/>
                  </a:lnTo>
                  <a:close/>
                </a:path>
                <a:path w="685164" h="76200">
                  <a:moveTo>
                    <a:pt x="527177" y="21628"/>
                  </a:moveTo>
                  <a:lnTo>
                    <a:pt x="524446" y="14490"/>
                  </a:lnTo>
                  <a:lnTo>
                    <a:pt x="520357" y="10160"/>
                  </a:lnTo>
                  <a:lnTo>
                    <a:pt x="515747" y="5270"/>
                  </a:lnTo>
                  <a:lnTo>
                    <a:pt x="515747" y="25400"/>
                  </a:lnTo>
                  <a:lnTo>
                    <a:pt x="479933" y="25400"/>
                  </a:lnTo>
                  <a:lnTo>
                    <a:pt x="515747" y="25400"/>
                  </a:lnTo>
                  <a:lnTo>
                    <a:pt x="515747" y="5270"/>
                  </a:lnTo>
                  <a:lnTo>
                    <a:pt x="513524" y="2895"/>
                  </a:lnTo>
                  <a:lnTo>
                    <a:pt x="506691" y="0"/>
                  </a:lnTo>
                  <a:lnTo>
                    <a:pt x="489750" y="0"/>
                  </a:lnTo>
                  <a:lnTo>
                    <a:pt x="482587" y="2921"/>
                  </a:lnTo>
                  <a:lnTo>
                    <a:pt x="471322" y="14592"/>
                  </a:lnTo>
                  <a:lnTo>
                    <a:pt x="468604" y="21628"/>
                  </a:lnTo>
                  <a:lnTo>
                    <a:pt x="468515" y="39751"/>
                  </a:lnTo>
                  <a:lnTo>
                    <a:pt x="471398" y="47117"/>
                  </a:lnTo>
                  <a:lnTo>
                    <a:pt x="483006" y="58801"/>
                  </a:lnTo>
                  <a:lnTo>
                    <a:pt x="490308" y="61722"/>
                  </a:lnTo>
                  <a:lnTo>
                    <a:pt x="505548" y="61722"/>
                  </a:lnTo>
                  <a:lnTo>
                    <a:pt x="511200" y="60109"/>
                  </a:lnTo>
                  <a:lnTo>
                    <a:pt x="520941" y="53670"/>
                  </a:lnTo>
                  <a:lnTo>
                    <a:pt x="522592" y="51549"/>
                  </a:lnTo>
                  <a:lnTo>
                    <a:pt x="524383" y="49263"/>
                  </a:lnTo>
                  <a:lnTo>
                    <a:pt x="526415" y="43675"/>
                  </a:lnTo>
                  <a:lnTo>
                    <a:pt x="514604" y="43675"/>
                  </a:lnTo>
                  <a:lnTo>
                    <a:pt x="511556" y="48933"/>
                  </a:lnTo>
                  <a:lnTo>
                    <a:pt x="506399" y="51549"/>
                  </a:lnTo>
                  <a:lnTo>
                    <a:pt x="494118" y="51549"/>
                  </a:lnTo>
                  <a:lnTo>
                    <a:pt x="489813" y="49987"/>
                  </a:lnTo>
                  <a:lnTo>
                    <a:pt x="482625" y="43726"/>
                  </a:lnTo>
                  <a:lnTo>
                    <a:pt x="480479" y="39751"/>
                  </a:lnTo>
                  <a:lnTo>
                    <a:pt x="479806" y="34925"/>
                  </a:lnTo>
                  <a:lnTo>
                    <a:pt x="526923" y="34925"/>
                  </a:lnTo>
                  <a:lnTo>
                    <a:pt x="527100" y="34150"/>
                  </a:lnTo>
                  <a:lnTo>
                    <a:pt x="527177" y="25400"/>
                  </a:lnTo>
                  <a:lnTo>
                    <a:pt x="527177" y="21628"/>
                  </a:lnTo>
                  <a:close/>
                </a:path>
                <a:path w="685164" h="76200">
                  <a:moveTo>
                    <a:pt x="621919" y="1651"/>
                  </a:moveTo>
                  <a:lnTo>
                    <a:pt x="608076" y="1651"/>
                  </a:lnTo>
                  <a:lnTo>
                    <a:pt x="583184" y="26403"/>
                  </a:lnTo>
                  <a:lnTo>
                    <a:pt x="583184" y="1651"/>
                  </a:lnTo>
                  <a:lnTo>
                    <a:pt x="572262" y="1651"/>
                  </a:lnTo>
                  <a:lnTo>
                    <a:pt x="572262" y="26403"/>
                  </a:lnTo>
                  <a:lnTo>
                    <a:pt x="547370" y="1651"/>
                  </a:lnTo>
                  <a:lnTo>
                    <a:pt x="533527" y="1651"/>
                  </a:lnTo>
                  <a:lnTo>
                    <a:pt x="562991" y="31115"/>
                  </a:lnTo>
                  <a:lnTo>
                    <a:pt x="533527" y="60071"/>
                  </a:lnTo>
                  <a:lnTo>
                    <a:pt x="548132" y="60071"/>
                  </a:lnTo>
                  <a:lnTo>
                    <a:pt x="572262" y="36436"/>
                  </a:lnTo>
                  <a:lnTo>
                    <a:pt x="572262" y="60071"/>
                  </a:lnTo>
                  <a:lnTo>
                    <a:pt x="583184" y="60071"/>
                  </a:lnTo>
                  <a:lnTo>
                    <a:pt x="583184" y="36436"/>
                  </a:lnTo>
                  <a:lnTo>
                    <a:pt x="607314" y="60071"/>
                  </a:lnTo>
                  <a:lnTo>
                    <a:pt x="621919" y="60071"/>
                  </a:lnTo>
                  <a:lnTo>
                    <a:pt x="592455" y="31115"/>
                  </a:lnTo>
                  <a:lnTo>
                    <a:pt x="621919" y="1651"/>
                  </a:lnTo>
                  <a:close/>
                </a:path>
                <a:path w="685164" h="76200">
                  <a:moveTo>
                    <a:pt x="684657" y="15659"/>
                  </a:moveTo>
                  <a:lnTo>
                    <a:pt x="682167" y="10160"/>
                  </a:lnTo>
                  <a:lnTo>
                    <a:pt x="671957" y="2006"/>
                  </a:lnTo>
                  <a:lnTo>
                    <a:pt x="665187" y="0"/>
                  </a:lnTo>
                  <a:lnTo>
                    <a:pt x="649859" y="0"/>
                  </a:lnTo>
                  <a:lnTo>
                    <a:pt x="643801" y="1651"/>
                  </a:lnTo>
                  <a:lnTo>
                    <a:pt x="633310" y="8255"/>
                  </a:lnTo>
                  <a:lnTo>
                    <a:pt x="629869" y="12827"/>
                  </a:lnTo>
                  <a:lnTo>
                    <a:pt x="628269" y="18656"/>
                  </a:lnTo>
                  <a:lnTo>
                    <a:pt x="640334" y="18656"/>
                  </a:lnTo>
                  <a:lnTo>
                    <a:pt x="641502" y="15951"/>
                  </a:lnTo>
                  <a:lnTo>
                    <a:pt x="643610" y="13855"/>
                  </a:lnTo>
                  <a:lnTo>
                    <a:pt x="649630" y="10896"/>
                  </a:lnTo>
                  <a:lnTo>
                    <a:pt x="652995" y="10160"/>
                  </a:lnTo>
                  <a:lnTo>
                    <a:pt x="668058" y="10160"/>
                  </a:lnTo>
                  <a:lnTo>
                    <a:pt x="673735" y="14554"/>
                  </a:lnTo>
                  <a:lnTo>
                    <a:pt x="673735" y="23368"/>
                  </a:lnTo>
                  <a:lnTo>
                    <a:pt x="673735" y="32893"/>
                  </a:lnTo>
                  <a:lnTo>
                    <a:pt x="673735" y="41097"/>
                  </a:lnTo>
                  <a:lnTo>
                    <a:pt x="671995" y="44678"/>
                  </a:lnTo>
                  <a:lnTo>
                    <a:pt x="665060" y="50177"/>
                  </a:lnTo>
                  <a:lnTo>
                    <a:pt x="660400" y="51549"/>
                  </a:lnTo>
                  <a:lnTo>
                    <a:pt x="645248" y="51549"/>
                  </a:lnTo>
                  <a:lnTo>
                    <a:pt x="640588" y="48463"/>
                  </a:lnTo>
                  <a:lnTo>
                    <a:pt x="640588" y="36017"/>
                  </a:lnTo>
                  <a:lnTo>
                    <a:pt x="645439" y="32893"/>
                  </a:lnTo>
                  <a:lnTo>
                    <a:pt x="673735" y="32893"/>
                  </a:lnTo>
                  <a:lnTo>
                    <a:pt x="673735" y="23368"/>
                  </a:lnTo>
                  <a:lnTo>
                    <a:pt x="647776" y="23368"/>
                  </a:lnTo>
                  <a:lnTo>
                    <a:pt x="641629" y="24866"/>
                  </a:lnTo>
                  <a:lnTo>
                    <a:pt x="632053" y="30873"/>
                  </a:lnTo>
                  <a:lnTo>
                    <a:pt x="629666" y="35687"/>
                  </a:lnTo>
                  <a:lnTo>
                    <a:pt x="629666" y="48641"/>
                  </a:lnTo>
                  <a:lnTo>
                    <a:pt x="631837" y="53467"/>
                  </a:lnTo>
                  <a:lnTo>
                    <a:pt x="640562" y="60071"/>
                  </a:lnTo>
                  <a:lnTo>
                    <a:pt x="646303" y="61722"/>
                  </a:lnTo>
                  <a:lnTo>
                    <a:pt x="662051" y="61722"/>
                  </a:lnTo>
                  <a:lnTo>
                    <a:pt x="668820" y="59055"/>
                  </a:lnTo>
                  <a:lnTo>
                    <a:pt x="673735" y="53721"/>
                  </a:lnTo>
                  <a:lnTo>
                    <a:pt x="673735" y="60071"/>
                  </a:lnTo>
                  <a:lnTo>
                    <a:pt x="684657" y="60071"/>
                  </a:lnTo>
                  <a:lnTo>
                    <a:pt x="684657" y="53721"/>
                  </a:lnTo>
                  <a:lnTo>
                    <a:pt x="684657" y="51549"/>
                  </a:lnTo>
                  <a:lnTo>
                    <a:pt x="684657" y="32893"/>
                  </a:lnTo>
                  <a:lnTo>
                    <a:pt x="684657" y="15659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0792" y="2834639"/>
              <a:ext cx="4915688" cy="1301245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5997" y="0"/>
            <a:ext cx="6096000" cy="4572000"/>
            <a:chOff x="-3" y="0"/>
            <a:chExt cx="6096000" cy="4572000"/>
          </a:xfrm>
        </p:grpSpPr>
        <p:sp>
          <p:nvSpPr>
            <p:cNvPr id="3" name="object 3"/>
            <p:cNvSpPr/>
            <p:nvPr/>
          </p:nvSpPr>
          <p:spPr>
            <a:xfrm>
              <a:off x="-3" y="12825"/>
              <a:ext cx="6096003" cy="4546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8974" y="0"/>
              <a:ext cx="107314" cy="4572000"/>
            </a:xfrm>
            <a:custGeom>
              <a:avLst/>
              <a:gdLst/>
              <a:ahLst/>
              <a:cxnLst/>
              <a:rect l="l" t="t" r="r" b="b"/>
              <a:pathLst>
                <a:path w="107314" h="4572000">
                  <a:moveTo>
                    <a:pt x="107049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107049" y="4572000"/>
                  </a:lnTo>
                  <a:lnTo>
                    <a:pt x="107049" y="0"/>
                  </a:lnTo>
                  <a:close/>
                </a:path>
              </a:pathLst>
            </a:custGeom>
            <a:solidFill>
              <a:srgbClr val="CD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28244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47944" y="4156045"/>
              <a:ext cx="104749" cy="287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1091" y="1833206"/>
              <a:ext cx="228829" cy="2025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9476" y="1833206"/>
              <a:ext cx="226314" cy="2022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07922" y="1836419"/>
              <a:ext cx="190500" cy="195580"/>
            </a:xfrm>
            <a:custGeom>
              <a:avLst/>
              <a:gdLst/>
              <a:ahLst/>
              <a:cxnLst/>
              <a:rect l="l" t="t" r="r" b="b"/>
              <a:pathLst>
                <a:path w="190500" h="195580">
                  <a:moveTo>
                    <a:pt x="189992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195580"/>
                  </a:lnTo>
                  <a:lnTo>
                    <a:pt x="54762" y="195580"/>
                  </a:lnTo>
                  <a:lnTo>
                    <a:pt x="54762" y="45720"/>
                  </a:lnTo>
                  <a:lnTo>
                    <a:pt x="135229" y="45720"/>
                  </a:lnTo>
                  <a:lnTo>
                    <a:pt x="135229" y="195580"/>
                  </a:lnTo>
                  <a:lnTo>
                    <a:pt x="189992" y="195580"/>
                  </a:lnTo>
                  <a:lnTo>
                    <a:pt x="189992" y="45720"/>
                  </a:lnTo>
                  <a:lnTo>
                    <a:pt x="18999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20824" y="1836572"/>
              <a:ext cx="221286" cy="19502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5021" y="1836572"/>
              <a:ext cx="186918" cy="19502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9600" y="1836572"/>
              <a:ext cx="195859" cy="19502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20163" y="1836572"/>
              <a:ext cx="408203" cy="19502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51265" y="1836419"/>
              <a:ext cx="191770" cy="195580"/>
            </a:xfrm>
            <a:custGeom>
              <a:avLst/>
              <a:gdLst/>
              <a:ahLst/>
              <a:cxnLst/>
              <a:rect l="l" t="t" r="r" b="b"/>
              <a:pathLst>
                <a:path w="191769" h="195580">
                  <a:moveTo>
                    <a:pt x="191389" y="0"/>
                  </a:moveTo>
                  <a:lnTo>
                    <a:pt x="137185" y="0"/>
                  </a:lnTo>
                  <a:lnTo>
                    <a:pt x="137185" y="73660"/>
                  </a:lnTo>
                  <a:lnTo>
                    <a:pt x="54203" y="7366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3660"/>
                  </a:lnTo>
                  <a:lnTo>
                    <a:pt x="0" y="119380"/>
                  </a:lnTo>
                  <a:lnTo>
                    <a:pt x="0" y="195580"/>
                  </a:lnTo>
                  <a:lnTo>
                    <a:pt x="54203" y="195580"/>
                  </a:lnTo>
                  <a:lnTo>
                    <a:pt x="54203" y="119380"/>
                  </a:lnTo>
                  <a:lnTo>
                    <a:pt x="137185" y="119380"/>
                  </a:lnTo>
                  <a:lnTo>
                    <a:pt x="137185" y="195580"/>
                  </a:lnTo>
                  <a:lnTo>
                    <a:pt x="191389" y="195580"/>
                  </a:lnTo>
                  <a:lnTo>
                    <a:pt x="191389" y="119380"/>
                  </a:lnTo>
                  <a:lnTo>
                    <a:pt x="191389" y="73660"/>
                  </a:lnTo>
                  <a:lnTo>
                    <a:pt x="19138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87358" y="1836572"/>
              <a:ext cx="195859" cy="19502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27921" y="1836419"/>
              <a:ext cx="158750" cy="195580"/>
            </a:xfrm>
            <a:custGeom>
              <a:avLst/>
              <a:gdLst/>
              <a:ahLst/>
              <a:cxnLst/>
              <a:rect l="l" t="t" r="r" b="b"/>
              <a:pathLst>
                <a:path w="158750" h="19558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6200"/>
                  </a:lnTo>
                  <a:lnTo>
                    <a:pt x="0" y="118110"/>
                  </a:lnTo>
                  <a:lnTo>
                    <a:pt x="0" y="149860"/>
                  </a:lnTo>
                  <a:lnTo>
                    <a:pt x="0" y="195580"/>
                  </a:lnTo>
                  <a:lnTo>
                    <a:pt x="158699" y="195580"/>
                  </a:lnTo>
                  <a:lnTo>
                    <a:pt x="158699" y="149860"/>
                  </a:lnTo>
                  <a:lnTo>
                    <a:pt x="54203" y="149860"/>
                  </a:lnTo>
                  <a:lnTo>
                    <a:pt x="54203" y="118110"/>
                  </a:lnTo>
                  <a:lnTo>
                    <a:pt x="156464" y="118110"/>
                  </a:lnTo>
                  <a:lnTo>
                    <a:pt x="156464" y="76200"/>
                  </a:lnTo>
                  <a:lnTo>
                    <a:pt x="54203" y="7620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81058" y="1836572"/>
              <a:ext cx="221284" cy="19502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25253" y="1836419"/>
              <a:ext cx="427990" cy="195580"/>
            </a:xfrm>
            <a:custGeom>
              <a:avLst/>
              <a:gdLst/>
              <a:ahLst/>
              <a:cxnLst/>
              <a:rect l="l" t="t" r="r" b="b"/>
              <a:pathLst>
                <a:path w="427989" h="195580">
                  <a:moveTo>
                    <a:pt x="191389" y="0"/>
                  </a:moveTo>
                  <a:lnTo>
                    <a:pt x="137185" y="0"/>
                  </a:lnTo>
                  <a:lnTo>
                    <a:pt x="137185" y="73660"/>
                  </a:lnTo>
                  <a:lnTo>
                    <a:pt x="54203" y="7366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3660"/>
                  </a:lnTo>
                  <a:lnTo>
                    <a:pt x="0" y="119380"/>
                  </a:lnTo>
                  <a:lnTo>
                    <a:pt x="0" y="195580"/>
                  </a:lnTo>
                  <a:lnTo>
                    <a:pt x="54203" y="195580"/>
                  </a:lnTo>
                  <a:lnTo>
                    <a:pt x="54203" y="119380"/>
                  </a:lnTo>
                  <a:lnTo>
                    <a:pt x="137185" y="119380"/>
                  </a:lnTo>
                  <a:lnTo>
                    <a:pt x="137185" y="195580"/>
                  </a:lnTo>
                  <a:lnTo>
                    <a:pt x="191389" y="195580"/>
                  </a:lnTo>
                  <a:lnTo>
                    <a:pt x="191389" y="119380"/>
                  </a:lnTo>
                  <a:lnTo>
                    <a:pt x="191389" y="73660"/>
                  </a:lnTo>
                  <a:lnTo>
                    <a:pt x="191389" y="0"/>
                  </a:lnTo>
                  <a:close/>
                </a:path>
                <a:path w="427989" h="195580">
                  <a:moveTo>
                    <a:pt x="427482" y="0"/>
                  </a:moveTo>
                  <a:lnTo>
                    <a:pt x="373278" y="0"/>
                  </a:lnTo>
                  <a:lnTo>
                    <a:pt x="373278" y="73660"/>
                  </a:lnTo>
                  <a:lnTo>
                    <a:pt x="290296" y="73660"/>
                  </a:lnTo>
                  <a:lnTo>
                    <a:pt x="290296" y="0"/>
                  </a:lnTo>
                  <a:lnTo>
                    <a:pt x="236093" y="0"/>
                  </a:lnTo>
                  <a:lnTo>
                    <a:pt x="236093" y="73660"/>
                  </a:lnTo>
                  <a:lnTo>
                    <a:pt x="236093" y="119380"/>
                  </a:lnTo>
                  <a:lnTo>
                    <a:pt x="236093" y="195580"/>
                  </a:lnTo>
                  <a:lnTo>
                    <a:pt x="290296" y="195580"/>
                  </a:lnTo>
                  <a:lnTo>
                    <a:pt x="290296" y="119380"/>
                  </a:lnTo>
                  <a:lnTo>
                    <a:pt x="373278" y="119380"/>
                  </a:lnTo>
                  <a:lnTo>
                    <a:pt x="373278" y="195580"/>
                  </a:lnTo>
                  <a:lnTo>
                    <a:pt x="427482" y="195580"/>
                  </a:lnTo>
                  <a:lnTo>
                    <a:pt x="427482" y="119380"/>
                  </a:lnTo>
                  <a:lnTo>
                    <a:pt x="427482" y="73660"/>
                  </a:lnTo>
                  <a:lnTo>
                    <a:pt x="42748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76205" y="1836572"/>
              <a:ext cx="212623" cy="19502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11460" y="1836572"/>
              <a:ext cx="195859" cy="19502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235259" y="1836419"/>
              <a:ext cx="1091565" cy="195580"/>
            </a:xfrm>
            <a:custGeom>
              <a:avLst/>
              <a:gdLst/>
              <a:ahLst/>
              <a:cxnLst/>
              <a:rect l="l" t="t" r="r" b="b"/>
              <a:pathLst>
                <a:path w="1091564" h="195580">
                  <a:moveTo>
                    <a:pt x="181051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63423" y="45720"/>
                  </a:lnTo>
                  <a:lnTo>
                    <a:pt x="63423" y="195580"/>
                  </a:lnTo>
                  <a:lnTo>
                    <a:pt x="117627" y="195580"/>
                  </a:lnTo>
                  <a:lnTo>
                    <a:pt x="117627" y="45720"/>
                  </a:lnTo>
                  <a:lnTo>
                    <a:pt x="181051" y="45720"/>
                  </a:lnTo>
                  <a:lnTo>
                    <a:pt x="181051" y="0"/>
                  </a:lnTo>
                  <a:close/>
                </a:path>
                <a:path w="1091564" h="195580">
                  <a:moveTo>
                    <a:pt x="367690" y="0"/>
                  </a:moveTo>
                  <a:lnTo>
                    <a:pt x="208991" y="0"/>
                  </a:lnTo>
                  <a:lnTo>
                    <a:pt x="208991" y="44450"/>
                  </a:lnTo>
                  <a:lnTo>
                    <a:pt x="208991" y="76200"/>
                  </a:lnTo>
                  <a:lnTo>
                    <a:pt x="208991" y="118110"/>
                  </a:lnTo>
                  <a:lnTo>
                    <a:pt x="208991" y="149860"/>
                  </a:lnTo>
                  <a:lnTo>
                    <a:pt x="208991" y="195580"/>
                  </a:lnTo>
                  <a:lnTo>
                    <a:pt x="367690" y="195580"/>
                  </a:lnTo>
                  <a:lnTo>
                    <a:pt x="367690" y="149860"/>
                  </a:lnTo>
                  <a:lnTo>
                    <a:pt x="263182" y="149860"/>
                  </a:lnTo>
                  <a:lnTo>
                    <a:pt x="263182" y="118110"/>
                  </a:lnTo>
                  <a:lnTo>
                    <a:pt x="365455" y="118110"/>
                  </a:lnTo>
                  <a:lnTo>
                    <a:pt x="365455" y="76200"/>
                  </a:lnTo>
                  <a:lnTo>
                    <a:pt x="263182" y="76200"/>
                  </a:lnTo>
                  <a:lnTo>
                    <a:pt x="263182" y="44450"/>
                  </a:lnTo>
                  <a:lnTo>
                    <a:pt x="367690" y="44450"/>
                  </a:lnTo>
                  <a:lnTo>
                    <a:pt x="367690" y="0"/>
                  </a:lnTo>
                  <a:close/>
                </a:path>
                <a:path w="1091564" h="195580">
                  <a:moveTo>
                    <a:pt x="572757" y="0"/>
                  </a:moveTo>
                  <a:lnTo>
                    <a:pt x="391706" y="0"/>
                  </a:lnTo>
                  <a:lnTo>
                    <a:pt x="391706" y="45720"/>
                  </a:lnTo>
                  <a:lnTo>
                    <a:pt x="455142" y="45720"/>
                  </a:lnTo>
                  <a:lnTo>
                    <a:pt x="455142" y="195580"/>
                  </a:lnTo>
                  <a:lnTo>
                    <a:pt x="509333" y="195580"/>
                  </a:lnTo>
                  <a:lnTo>
                    <a:pt x="509333" y="45720"/>
                  </a:lnTo>
                  <a:lnTo>
                    <a:pt x="572757" y="45720"/>
                  </a:lnTo>
                  <a:lnTo>
                    <a:pt x="572757" y="0"/>
                  </a:lnTo>
                  <a:close/>
                </a:path>
                <a:path w="1091564" h="195580">
                  <a:moveTo>
                    <a:pt x="792086" y="0"/>
                  </a:moveTo>
                  <a:lnTo>
                    <a:pt x="737882" y="0"/>
                  </a:lnTo>
                  <a:lnTo>
                    <a:pt x="737882" y="73660"/>
                  </a:lnTo>
                  <a:lnTo>
                    <a:pt x="654900" y="73660"/>
                  </a:lnTo>
                  <a:lnTo>
                    <a:pt x="654900" y="0"/>
                  </a:lnTo>
                  <a:lnTo>
                    <a:pt x="600697" y="0"/>
                  </a:lnTo>
                  <a:lnTo>
                    <a:pt x="600697" y="73660"/>
                  </a:lnTo>
                  <a:lnTo>
                    <a:pt x="600697" y="119380"/>
                  </a:lnTo>
                  <a:lnTo>
                    <a:pt x="600697" y="195580"/>
                  </a:lnTo>
                  <a:lnTo>
                    <a:pt x="654900" y="195580"/>
                  </a:lnTo>
                  <a:lnTo>
                    <a:pt x="654900" y="119380"/>
                  </a:lnTo>
                  <a:lnTo>
                    <a:pt x="737882" y="119380"/>
                  </a:lnTo>
                  <a:lnTo>
                    <a:pt x="737882" y="195580"/>
                  </a:lnTo>
                  <a:lnTo>
                    <a:pt x="792086" y="195580"/>
                  </a:lnTo>
                  <a:lnTo>
                    <a:pt x="792086" y="119380"/>
                  </a:lnTo>
                  <a:lnTo>
                    <a:pt x="792086" y="73660"/>
                  </a:lnTo>
                  <a:lnTo>
                    <a:pt x="792086" y="0"/>
                  </a:lnTo>
                  <a:close/>
                </a:path>
                <a:path w="1091564" h="195580">
                  <a:moveTo>
                    <a:pt x="1017562" y="128955"/>
                  </a:moveTo>
                  <a:lnTo>
                    <a:pt x="1013726" y="104927"/>
                  </a:lnTo>
                  <a:lnTo>
                    <a:pt x="1012964" y="100114"/>
                  </a:lnTo>
                  <a:lnTo>
                    <a:pt x="999185" y="79502"/>
                  </a:lnTo>
                  <a:lnTo>
                    <a:pt x="976223" y="67144"/>
                  </a:lnTo>
                  <a:lnTo>
                    <a:pt x="961961" y="65316"/>
                  </a:lnTo>
                  <a:lnTo>
                    <a:pt x="961961" y="128955"/>
                  </a:lnTo>
                  <a:lnTo>
                    <a:pt x="960437" y="139598"/>
                  </a:lnTo>
                  <a:lnTo>
                    <a:pt x="955878" y="147193"/>
                  </a:lnTo>
                  <a:lnTo>
                    <a:pt x="948283" y="151752"/>
                  </a:lnTo>
                  <a:lnTo>
                    <a:pt x="937653" y="153263"/>
                  </a:lnTo>
                  <a:lnTo>
                    <a:pt x="890993" y="153263"/>
                  </a:lnTo>
                  <a:lnTo>
                    <a:pt x="890993" y="104927"/>
                  </a:lnTo>
                  <a:lnTo>
                    <a:pt x="937653" y="104927"/>
                  </a:lnTo>
                  <a:lnTo>
                    <a:pt x="948283" y="106438"/>
                  </a:lnTo>
                  <a:lnTo>
                    <a:pt x="955878" y="110934"/>
                  </a:lnTo>
                  <a:lnTo>
                    <a:pt x="960437" y="118440"/>
                  </a:lnTo>
                  <a:lnTo>
                    <a:pt x="961961" y="128955"/>
                  </a:lnTo>
                  <a:lnTo>
                    <a:pt x="961961" y="65316"/>
                  </a:lnTo>
                  <a:lnTo>
                    <a:pt x="944079" y="63017"/>
                  </a:lnTo>
                  <a:lnTo>
                    <a:pt x="890993" y="63017"/>
                  </a:lnTo>
                  <a:lnTo>
                    <a:pt x="890993" y="152"/>
                  </a:lnTo>
                  <a:lnTo>
                    <a:pt x="836790" y="152"/>
                  </a:lnTo>
                  <a:lnTo>
                    <a:pt x="836790" y="195173"/>
                  </a:lnTo>
                  <a:lnTo>
                    <a:pt x="938771" y="195173"/>
                  </a:lnTo>
                  <a:lnTo>
                    <a:pt x="957237" y="194221"/>
                  </a:lnTo>
                  <a:lnTo>
                    <a:pt x="997864" y="179793"/>
                  </a:lnTo>
                  <a:lnTo>
                    <a:pt x="1014260" y="153263"/>
                  </a:lnTo>
                  <a:lnTo>
                    <a:pt x="1016330" y="145440"/>
                  </a:lnTo>
                  <a:lnTo>
                    <a:pt x="1017562" y="128955"/>
                  </a:lnTo>
                  <a:close/>
                </a:path>
                <a:path w="1091564" h="195580">
                  <a:moveTo>
                    <a:pt x="1091323" y="152"/>
                  </a:moveTo>
                  <a:lnTo>
                    <a:pt x="1036561" y="152"/>
                  </a:lnTo>
                  <a:lnTo>
                    <a:pt x="1036561" y="195173"/>
                  </a:lnTo>
                  <a:lnTo>
                    <a:pt x="1091323" y="195173"/>
                  </a:lnTo>
                  <a:lnTo>
                    <a:pt x="1091323" y="152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48096" y="1836572"/>
              <a:ext cx="208152" cy="19502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3664" y="2167889"/>
              <a:ext cx="190500" cy="195580"/>
            </a:xfrm>
            <a:custGeom>
              <a:avLst/>
              <a:gdLst/>
              <a:ahLst/>
              <a:cxnLst/>
              <a:rect l="l" t="t" r="r" b="b"/>
              <a:pathLst>
                <a:path w="190500" h="195580">
                  <a:moveTo>
                    <a:pt x="189992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195580"/>
                  </a:lnTo>
                  <a:lnTo>
                    <a:pt x="54762" y="195580"/>
                  </a:lnTo>
                  <a:lnTo>
                    <a:pt x="54762" y="45720"/>
                  </a:lnTo>
                  <a:lnTo>
                    <a:pt x="135229" y="45720"/>
                  </a:lnTo>
                  <a:lnTo>
                    <a:pt x="135229" y="195580"/>
                  </a:lnTo>
                  <a:lnTo>
                    <a:pt x="189992" y="195580"/>
                  </a:lnTo>
                  <a:lnTo>
                    <a:pt x="189992" y="45720"/>
                  </a:lnTo>
                  <a:lnTo>
                    <a:pt x="18999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9359" y="2168359"/>
              <a:ext cx="204242" cy="19696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56513" y="2167889"/>
              <a:ext cx="391718" cy="19558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76172" y="2167889"/>
              <a:ext cx="662305" cy="195580"/>
            </a:xfrm>
            <a:custGeom>
              <a:avLst/>
              <a:gdLst/>
              <a:ahLst/>
              <a:cxnLst/>
              <a:rect l="l" t="t" r="r" b="b"/>
              <a:pathLst>
                <a:path w="662305" h="195580">
                  <a:moveTo>
                    <a:pt x="158699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76200"/>
                  </a:lnTo>
                  <a:lnTo>
                    <a:pt x="0" y="118110"/>
                  </a:lnTo>
                  <a:lnTo>
                    <a:pt x="0" y="151130"/>
                  </a:lnTo>
                  <a:lnTo>
                    <a:pt x="0" y="195580"/>
                  </a:lnTo>
                  <a:lnTo>
                    <a:pt x="158699" y="195580"/>
                  </a:lnTo>
                  <a:lnTo>
                    <a:pt x="158699" y="151130"/>
                  </a:lnTo>
                  <a:lnTo>
                    <a:pt x="54203" y="151130"/>
                  </a:lnTo>
                  <a:lnTo>
                    <a:pt x="54203" y="118110"/>
                  </a:lnTo>
                  <a:lnTo>
                    <a:pt x="156464" y="118110"/>
                  </a:lnTo>
                  <a:lnTo>
                    <a:pt x="156464" y="76200"/>
                  </a:lnTo>
                  <a:lnTo>
                    <a:pt x="54203" y="76200"/>
                  </a:lnTo>
                  <a:lnTo>
                    <a:pt x="54203" y="45720"/>
                  </a:lnTo>
                  <a:lnTo>
                    <a:pt x="158699" y="45720"/>
                  </a:lnTo>
                  <a:lnTo>
                    <a:pt x="158699" y="0"/>
                  </a:lnTo>
                  <a:close/>
                </a:path>
                <a:path w="662305" h="195580">
                  <a:moveTo>
                    <a:pt x="481406" y="469"/>
                  </a:moveTo>
                  <a:lnTo>
                    <a:pt x="421894" y="469"/>
                  </a:lnTo>
                  <a:lnTo>
                    <a:pt x="362102" y="74231"/>
                  </a:lnTo>
                  <a:lnTo>
                    <a:pt x="354838" y="74231"/>
                  </a:lnTo>
                  <a:lnTo>
                    <a:pt x="354838" y="469"/>
                  </a:lnTo>
                  <a:lnTo>
                    <a:pt x="303428" y="469"/>
                  </a:lnTo>
                  <a:lnTo>
                    <a:pt x="303428" y="74231"/>
                  </a:lnTo>
                  <a:lnTo>
                    <a:pt x="296164" y="74231"/>
                  </a:lnTo>
                  <a:lnTo>
                    <a:pt x="236372" y="469"/>
                  </a:lnTo>
                  <a:lnTo>
                    <a:pt x="176860" y="469"/>
                  </a:lnTo>
                  <a:lnTo>
                    <a:pt x="253136" y="94348"/>
                  </a:lnTo>
                  <a:lnTo>
                    <a:pt x="178816" y="195491"/>
                  </a:lnTo>
                  <a:lnTo>
                    <a:pt x="240004" y="195491"/>
                  </a:lnTo>
                  <a:lnTo>
                    <a:pt x="298119" y="116967"/>
                  </a:lnTo>
                  <a:lnTo>
                    <a:pt x="303428" y="116967"/>
                  </a:lnTo>
                  <a:lnTo>
                    <a:pt x="303428" y="195491"/>
                  </a:lnTo>
                  <a:lnTo>
                    <a:pt x="354838" y="195491"/>
                  </a:lnTo>
                  <a:lnTo>
                    <a:pt x="354838" y="116967"/>
                  </a:lnTo>
                  <a:lnTo>
                    <a:pt x="360146" y="116967"/>
                  </a:lnTo>
                  <a:lnTo>
                    <a:pt x="418261" y="195491"/>
                  </a:lnTo>
                  <a:lnTo>
                    <a:pt x="479450" y="195491"/>
                  </a:lnTo>
                  <a:lnTo>
                    <a:pt x="405130" y="94348"/>
                  </a:lnTo>
                  <a:lnTo>
                    <a:pt x="481406" y="469"/>
                  </a:lnTo>
                  <a:close/>
                </a:path>
                <a:path w="662305" h="195580">
                  <a:moveTo>
                    <a:pt x="662178" y="0"/>
                  </a:moveTo>
                  <a:lnTo>
                    <a:pt x="503478" y="0"/>
                  </a:lnTo>
                  <a:lnTo>
                    <a:pt x="503478" y="45720"/>
                  </a:lnTo>
                  <a:lnTo>
                    <a:pt x="503478" y="76200"/>
                  </a:lnTo>
                  <a:lnTo>
                    <a:pt x="503478" y="118110"/>
                  </a:lnTo>
                  <a:lnTo>
                    <a:pt x="503478" y="151130"/>
                  </a:lnTo>
                  <a:lnTo>
                    <a:pt x="503478" y="195580"/>
                  </a:lnTo>
                  <a:lnTo>
                    <a:pt x="662178" y="195580"/>
                  </a:lnTo>
                  <a:lnTo>
                    <a:pt x="662178" y="151130"/>
                  </a:lnTo>
                  <a:lnTo>
                    <a:pt x="557682" y="151130"/>
                  </a:lnTo>
                  <a:lnTo>
                    <a:pt x="557682" y="118110"/>
                  </a:lnTo>
                  <a:lnTo>
                    <a:pt x="659942" y="118110"/>
                  </a:lnTo>
                  <a:lnTo>
                    <a:pt x="659942" y="76200"/>
                  </a:lnTo>
                  <a:lnTo>
                    <a:pt x="557682" y="76200"/>
                  </a:lnTo>
                  <a:lnTo>
                    <a:pt x="557682" y="45720"/>
                  </a:lnTo>
                  <a:lnTo>
                    <a:pt x="662178" y="45720"/>
                  </a:lnTo>
                  <a:lnTo>
                    <a:pt x="662178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079142" y="2113318"/>
              <a:ext cx="195859" cy="25006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310206" y="2207755"/>
              <a:ext cx="60960" cy="160655"/>
            </a:xfrm>
            <a:custGeom>
              <a:avLst/>
              <a:gdLst/>
              <a:ahLst/>
              <a:cxnLst/>
              <a:rect l="l" t="t" r="r" b="b"/>
              <a:pathLst>
                <a:path w="60960" h="160655">
                  <a:moveTo>
                    <a:pt x="30733" y="0"/>
                  </a:moveTo>
                  <a:lnTo>
                    <a:pt x="17284" y="1605"/>
                  </a:lnTo>
                  <a:lnTo>
                    <a:pt x="7680" y="6423"/>
                  </a:lnTo>
                  <a:lnTo>
                    <a:pt x="1919" y="14455"/>
                  </a:lnTo>
                  <a:lnTo>
                    <a:pt x="0" y="25704"/>
                  </a:lnTo>
                  <a:lnTo>
                    <a:pt x="1919" y="36948"/>
                  </a:lnTo>
                  <a:lnTo>
                    <a:pt x="7680" y="44981"/>
                  </a:lnTo>
                  <a:lnTo>
                    <a:pt x="17284" y="49802"/>
                  </a:lnTo>
                  <a:lnTo>
                    <a:pt x="30733" y="51409"/>
                  </a:lnTo>
                  <a:lnTo>
                    <a:pt x="43811" y="49802"/>
                  </a:lnTo>
                  <a:lnTo>
                    <a:pt x="53154" y="44981"/>
                  </a:lnTo>
                  <a:lnTo>
                    <a:pt x="58760" y="36948"/>
                  </a:lnTo>
                  <a:lnTo>
                    <a:pt x="60629" y="25704"/>
                  </a:lnTo>
                  <a:lnTo>
                    <a:pt x="58760" y="14455"/>
                  </a:lnTo>
                  <a:lnTo>
                    <a:pt x="53154" y="6423"/>
                  </a:lnTo>
                  <a:lnTo>
                    <a:pt x="43811" y="1605"/>
                  </a:lnTo>
                  <a:lnTo>
                    <a:pt x="30733" y="0"/>
                  </a:lnTo>
                  <a:close/>
                </a:path>
                <a:path w="60960" h="160655">
                  <a:moveTo>
                    <a:pt x="30733" y="108953"/>
                  </a:moveTo>
                  <a:lnTo>
                    <a:pt x="17284" y="110560"/>
                  </a:lnTo>
                  <a:lnTo>
                    <a:pt x="7680" y="115381"/>
                  </a:lnTo>
                  <a:lnTo>
                    <a:pt x="1919" y="123414"/>
                  </a:lnTo>
                  <a:lnTo>
                    <a:pt x="0" y="134658"/>
                  </a:lnTo>
                  <a:lnTo>
                    <a:pt x="1919" y="145907"/>
                  </a:lnTo>
                  <a:lnTo>
                    <a:pt x="7680" y="153939"/>
                  </a:lnTo>
                  <a:lnTo>
                    <a:pt x="17284" y="158757"/>
                  </a:lnTo>
                  <a:lnTo>
                    <a:pt x="30733" y="160362"/>
                  </a:lnTo>
                  <a:lnTo>
                    <a:pt x="43811" y="158757"/>
                  </a:lnTo>
                  <a:lnTo>
                    <a:pt x="53154" y="153939"/>
                  </a:lnTo>
                  <a:lnTo>
                    <a:pt x="58760" y="145907"/>
                  </a:lnTo>
                  <a:lnTo>
                    <a:pt x="60629" y="134658"/>
                  </a:lnTo>
                  <a:lnTo>
                    <a:pt x="58760" y="123414"/>
                  </a:lnTo>
                  <a:lnTo>
                    <a:pt x="53154" y="115381"/>
                  </a:lnTo>
                  <a:lnTo>
                    <a:pt x="43811" y="110560"/>
                  </a:lnTo>
                  <a:lnTo>
                    <a:pt x="30733" y="108953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57729" y="2165007"/>
              <a:ext cx="482803" cy="24334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72663" y="2168359"/>
              <a:ext cx="179374" cy="19502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72993" y="2165007"/>
              <a:ext cx="477215" cy="24334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76751" y="2168359"/>
              <a:ext cx="254635" cy="195580"/>
            </a:xfrm>
            <a:custGeom>
              <a:avLst/>
              <a:gdLst/>
              <a:ahLst/>
              <a:cxnLst/>
              <a:rect l="l" t="t" r="r" b="b"/>
              <a:pathLst>
                <a:path w="254635" h="195580">
                  <a:moveTo>
                    <a:pt x="54203" y="0"/>
                  </a:moveTo>
                  <a:lnTo>
                    <a:pt x="0" y="0"/>
                  </a:lnTo>
                  <a:lnTo>
                    <a:pt x="0" y="195021"/>
                  </a:lnTo>
                  <a:lnTo>
                    <a:pt x="101981" y="195021"/>
                  </a:lnTo>
                  <a:lnTo>
                    <a:pt x="120447" y="194059"/>
                  </a:lnTo>
                  <a:lnTo>
                    <a:pt x="161074" y="179641"/>
                  </a:lnTo>
                  <a:lnTo>
                    <a:pt x="177473" y="153098"/>
                  </a:lnTo>
                  <a:lnTo>
                    <a:pt x="54203" y="153098"/>
                  </a:lnTo>
                  <a:lnTo>
                    <a:pt x="54203" y="104775"/>
                  </a:lnTo>
                  <a:lnTo>
                    <a:pt x="176947" y="104775"/>
                  </a:lnTo>
                  <a:lnTo>
                    <a:pt x="176178" y="99946"/>
                  </a:lnTo>
                  <a:lnTo>
                    <a:pt x="162399" y="79344"/>
                  </a:lnTo>
                  <a:lnTo>
                    <a:pt x="139436" y="66984"/>
                  </a:lnTo>
                  <a:lnTo>
                    <a:pt x="107289" y="62865"/>
                  </a:lnTo>
                  <a:lnTo>
                    <a:pt x="54203" y="62865"/>
                  </a:lnTo>
                  <a:lnTo>
                    <a:pt x="54203" y="0"/>
                  </a:lnTo>
                  <a:close/>
                </a:path>
                <a:path w="254635" h="195580">
                  <a:moveTo>
                    <a:pt x="176947" y="104775"/>
                  </a:moveTo>
                  <a:lnTo>
                    <a:pt x="100863" y="104775"/>
                  </a:lnTo>
                  <a:lnTo>
                    <a:pt x="111498" y="106275"/>
                  </a:lnTo>
                  <a:lnTo>
                    <a:pt x="119094" y="110777"/>
                  </a:lnTo>
                  <a:lnTo>
                    <a:pt x="123651" y="118282"/>
                  </a:lnTo>
                  <a:lnTo>
                    <a:pt x="125171" y="128790"/>
                  </a:lnTo>
                  <a:lnTo>
                    <a:pt x="123651" y="139430"/>
                  </a:lnTo>
                  <a:lnTo>
                    <a:pt x="119094" y="147026"/>
                  </a:lnTo>
                  <a:lnTo>
                    <a:pt x="111498" y="151581"/>
                  </a:lnTo>
                  <a:lnTo>
                    <a:pt x="100863" y="153098"/>
                  </a:lnTo>
                  <a:lnTo>
                    <a:pt x="177473" y="153098"/>
                  </a:lnTo>
                  <a:lnTo>
                    <a:pt x="179540" y="145278"/>
                  </a:lnTo>
                  <a:lnTo>
                    <a:pt x="180771" y="128790"/>
                  </a:lnTo>
                  <a:lnTo>
                    <a:pt x="176947" y="104775"/>
                  </a:lnTo>
                  <a:close/>
                </a:path>
                <a:path w="254635" h="195580">
                  <a:moveTo>
                    <a:pt x="254520" y="0"/>
                  </a:moveTo>
                  <a:lnTo>
                    <a:pt x="199771" y="0"/>
                  </a:lnTo>
                  <a:lnTo>
                    <a:pt x="199771" y="195021"/>
                  </a:lnTo>
                  <a:lnTo>
                    <a:pt x="254520" y="195021"/>
                  </a:lnTo>
                  <a:lnTo>
                    <a:pt x="254520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5209" y="2165007"/>
              <a:ext cx="422186" cy="20228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80306" y="2168359"/>
              <a:ext cx="285115" cy="240029"/>
            </a:xfrm>
            <a:custGeom>
              <a:avLst/>
              <a:gdLst/>
              <a:ahLst/>
              <a:cxnLst/>
              <a:rect l="l" t="t" r="r" b="b"/>
              <a:pathLst>
                <a:path w="285114" h="240030">
                  <a:moveTo>
                    <a:pt x="254800" y="0"/>
                  </a:moveTo>
                  <a:lnTo>
                    <a:pt x="202831" y="0"/>
                  </a:lnTo>
                  <a:lnTo>
                    <a:pt x="202831" y="150304"/>
                  </a:lnTo>
                  <a:lnTo>
                    <a:pt x="153377" y="150304"/>
                  </a:lnTo>
                  <a:lnTo>
                    <a:pt x="153377" y="0"/>
                  </a:lnTo>
                  <a:lnTo>
                    <a:pt x="101422" y="0"/>
                  </a:lnTo>
                  <a:lnTo>
                    <a:pt x="101422" y="150304"/>
                  </a:lnTo>
                  <a:lnTo>
                    <a:pt x="51968" y="150304"/>
                  </a:lnTo>
                  <a:lnTo>
                    <a:pt x="51968" y="0"/>
                  </a:lnTo>
                  <a:lnTo>
                    <a:pt x="0" y="0"/>
                  </a:lnTo>
                  <a:lnTo>
                    <a:pt x="0" y="195021"/>
                  </a:lnTo>
                  <a:lnTo>
                    <a:pt x="234137" y="195021"/>
                  </a:lnTo>
                  <a:lnTo>
                    <a:pt x="234137" y="239991"/>
                  </a:lnTo>
                  <a:lnTo>
                    <a:pt x="282181" y="239991"/>
                  </a:lnTo>
                  <a:lnTo>
                    <a:pt x="283298" y="182168"/>
                  </a:lnTo>
                  <a:lnTo>
                    <a:pt x="284695" y="150304"/>
                  </a:lnTo>
                  <a:lnTo>
                    <a:pt x="254800" y="150304"/>
                  </a:lnTo>
                  <a:lnTo>
                    <a:pt x="254800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96586" y="2168359"/>
              <a:ext cx="195859" cy="19502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20373" y="2167889"/>
              <a:ext cx="463550" cy="195580"/>
            </a:xfrm>
            <a:custGeom>
              <a:avLst/>
              <a:gdLst/>
              <a:ahLst/>
              <a:cxnLst/>
              <a:rect l="l" t="t" r="r" b="b"/>
              <a:pathLst>
                <a:path w="463550" h="195580">
                  <a:moveTo>
                    <a:pt x="181051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63436" y="45720"/>
                  </a:lnTo>
                  <a:lnTo>
                    <a:pt x="63436" y="195580"/>
                  </a:lnTo>
                  <a:lnTo>
                    <a:pt x="117627" y="195580"/>
                  </a:lnTo>
                  <a:lnTo>
                    <a:pt x="117627" y="45720"/>
                  </a:lnTo>
                  <a:lnTo>
                    <a:pt x="181051" y="45720"/>
                  </a:lnTo>
                  <a:lnTo>
                    <a:pt x="181051" y="0"/>
                  </a:lnTo>
                  <a:close/>
                </a:path>
                <a:path w="463550" h="195580">
                  <a:moveTo>
                    <a:pt x="389763" y="129260"/>
                  </a:moveTo>
                  <a:lnTo>
                    <a:pt x="371386" y="79819"/>
                  </a:lnTo>
                  <a:lnTo>
                    <a:pt x="334162" y="65633"/>
                  </a:lnTo>
                  <a:lnTo>
                    <a:pt x="334162" y="129260"/>
                  </a:lnTo>
                  <a:lnTo>
                    <a:pt x="332638" y="139903"/>
                  </a:lnTo>
                  <a:lnTo>
                    <a:pt x="328079" y="147497"/>
                  </a:lnTo>
                  <a:lnTo>
                    <a:pt x="320484" y="152057"/>
                  </a:lnTo>
                  <a:lnTo>
                    <a:pt x="309854" y="153568"/>
                  </a:lnTo>
                  <a:lnTo>
                    <a:pt x="263194" y="153568"/>
                  </a:lnTo>
                  <a:lnTo>
                    <a:pt x="263194" y="105244"/>
                  </a:lnTo>
                  <a:lnTo>
                    <a:pt x="309854" y="105244"/>
                  </a:lnTo>
                  <a:lnTo>
                    <a:pt x="320484" y="106756"/>
                  </a:lnTo>
                  <a:lnTo>
                    <a:pt x="328079" y="111252"/>
                  </a:lnTo>
                  <a:lnTo>
                    <a:pt x="332638" y="118757"/>
                  </a:lnTo>
                  <a:lnTo>
                    <a:pt x="334162" y="129260"/>
                  </a:lnTo>
                  <a:lnTo>
                    <a:pt x="334162" y="65633"/>
                  </a:lnTo>
                  <a:lnTo>
                    <a:pt x="316293" y="63334"/>
                  </a:lnTo>
                  <a:lnTo>
                    <a:pt x="263194" y="63334"/>
                  </a:lnTo>
                  <a:lnTo>
                    <a:pt x="263194" y="469"/>
                  </a:lnTo>
                  <a:lnTo>
                    <a:pt x="208991" y="469"/>
                  </a:lnTo>
                  <a:lnTo>
                    <a:pt x="208991" y="195491"/>
                  </a:lnTo>
                  <a:lnTo>
                    <a:pt x="310972" y="195491"/>
                  </a:lnTo>
                  <a:lnTo>
                    <a:pt x="329438" y="194538"/>
                  </a:lnTo>
                  <a:lnTo>
                    <a:pt x="370065" y="180111"/>
                  </a:lnTo>
                  <a:lnTo>
                    <a:pt x="386461" y="153568"/>
                  </a:lnTo>
                  <a:lnTo>
                    <a:pt x="388531" y="145757"/>
                  </a:lnTo>
                  <a:lnTo>
                    <a:pt x="389763" y="129260"/>
                  </a:lnTo>
                  <a:close/>
                </a:path>
                <a:path w="463550" h="195580">
                  <a:moveTo>
                    <a:pt x="463524" y="469"/>
                  </a:moveTo>
                  <a:lnTo>
                    <a:pt x="408762" y="469"/>
                  </a:lnTo>
                  <a:lnTo>
                    <a:pt x="408762" y="195491"/>
                  </a:lnTo>
                  <a:lnTo>
                    <a:pt x="463524" y="195491"/>
                  </a:lnTo>
                  <a:lnTo>
                    <a:pt x="463524" y="469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3665" y="2500147"/>
              <a:ext cx="412394" cy="195008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48969" y="2500629"/>
              <a:ext cx="191770" cy="194310"/>
            </a:xfrm>
            <a:custGeom>
              <a:avLst/>
              <a:gdLst/>
              <a:ahLst/>
              <a:cxnLst/>
              <a:rect l="l" t="t" r="r" b="b"/>
              <a:pathLst>
                <a:path w="191769" h="194310">
                  <a:moveTo>
                    <a:pt x="191376" y="0"/>
                  </a:moveTo>
                  <a:lnTo>
                    <a:pt x="137185" y="0"/>
                  </a:lnTo>
                  <a:lnTo>
                    <a:pt x="137185" y="72390"/>
                  </a:lnTo>
                  <a:lnTo>
                    <a:pt x="54203" y="7239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2390"/>
                  </a:lnTo>
                  <a:lnTo>
                    <a:pt x="0" y="118110"/>
                  </a:lnTo>
                  <a:lnTo>
                    <a:pt x="0" y="194310"/>
                  </a:lnTo>
                  <a:lnTo>
                    <a:pt x="54203" y="194310"/>
                  </a:lnTo>
                  <a:lnTo>
                    <a:pt x="54203" y="118110"/>
                  </a:lnTo>
                  <a:lnTo>
                    <a:pt x="137185" y="118110"/>
                  </a:lnTo>
                  <a:lnTo>
                    <a:pt x="137185" y="194310"/>
                  </a:lnTo>
                  <a:lnTo>
                    <a:pt x="191376" y="194310"/>
                  </a:lnTo>
                  <a:lnTo>
                    <a:pt x="191376" y="118110"/>
                  </a:lnTo>
                  <a:lnTo>
                    <a:pt x="191376" y="72390"/>
                  </a:lnTo>
                  <a:lnTo>
                    <a:pt x="191376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85062" y="2500147"/>
              <a:ext cx="410159" cy="19500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673" y="0"/>
            <a:ext cx="6097905" cy="4572000"/>
            <a:chOff x="-1328" y="0"/>
            <a:chExt cx="6097905" cy="4572000"/>
          </a:xfrm>
        </p:grpSpPr>
        <p:sp>
          <p:nvSpPr>
            <p:cNvPr id="3" name="object 3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28245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7943" y="4156045"/>
              <a:ext cx="104749" cy="287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7357" y="313563"/>
              <a:ext cx="75031" cy="1241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4795" y="407987"/>
              <a:ext cx="38735" cy="33020"/>
            </a:xfrm>
            <a:custGeom>
              <a:avLst/>
              <a:gdLst/>
              <a:ahLst/>
              <a:cxnLst/>
              <a:rect l="l" t="t" r="r" b="b"/>
              <a:pathLst>
                <a:path w="38734" h="33020">
                  <a:moveTo>
                    <a:pt x="32241" y="0"/>
                  </a:moveTo>
                  <a:lnTo>
                    <a:pt x="19559" y="0"/>
                  </a:lnTo>
                  <a:lnTo>
                    <a:pt x="11002" y="1021"/>
                  </a:lnTo>
                  <a:lnTo>
                    <a:pt x="4889" y="4087"/>
                  </a:lnTo>
                  <a:lnTo>
                    <a:pt x="1222" y="9199"/>
                  </a:lnTo>
                  <a:lnTo>
                    <a:pt x="0" y="16357"/>
                  </a:lnTo>
                  <a:lnTo>
                    <a:pt x="1222" y="23510"/>
                  </a:lnTo>
                  <a:lnTo>
                    <a:pt x="4889" y="28622"/>
                  </a:lnTo>
                  <a:lnTo>
                    <a:pt x="11002" y="31691"/>
                  </a:lnTo>
                  <a:lnTo>
                    <a:pt x="19559" y="32715"/>
                  </a:lnTo>
                  <a:lnTo>
                    <a:pt x="32241" y="32715"/>
                  </a:lnTo>
                  <a:lnTo>
                    <a:pt x="38581" y="27254"/>
                  </a:lnTo>
                  <a:lnTo>
                    <a:pt x="38581" y="5448"/>
                  </a:lnTo>
                  <a:lnTo>
                    <a:pt x="322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5786" y="306095"/>
              <a:ext cx="282168" cy="1347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9824" y="342722"/>
              <a:ext cx="146329" cy="9495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69802" y="342722"/>
              <a:ext cx="107030" cy="9495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05280" y="34289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8991" y="0"/>
                  </a:moveTo>
                  <a:lnTo>
                    <a:pt x="77000" y="0"/>
                  </a:lnTo>
                  <a:lnTo>
                    <a:pt x="77000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59690"/>
                  </a:lnTo>
                  <a:lnTo>
                    <a:pt x="77000" y="59690"/>
                  </a:lnTo>
                  <a:lnTo>
                    <a:pt x="77000" y="95250"/>
                  </a:lnTo>
                  <a:lnTo>
                    <a:pt x="108991" y="95250"/>
                  </a:lnTo>
                  <a:lnTo>
                    <a:pt x="108991" y="5969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7576" y="338988"/>
              <a:ext cx="107378" cy="1024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66113" y="342722"/>
              <a:ext cx="112204" cy="9495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41068" y="338632"/>
              <a:ext cx="493407" cy="1031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62924" y="300951"/>
              <a:ext cx="115569" cy="1367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00363" y="338099"/>
              <a:ext cx="494106" cy="10367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5450" y="342899"/>
              <a:ext cx="247015" cy="95250"/>
            </a:xfrm>
            <a:custGeom>
              <a:avLst/>
              <a:gdLst/>
              <a:ahLst/>
              <a:cxnLst/>
              <a:rect l="l" t="t" r="r" b="b"/>
              <a:pathLst>
                <a:path w="247014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59690"/>
                  </a:lnTo>
                  <a:lnTo>
                    <a:pt x="76987" y="5969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5969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  <a:path w="247014" h="95250">
                  <a:moveTo>
                    <a:pt x="246430" y="0"/>
                  </a:moveTo>
                  <a:lnTo>
                    <a:pt x="214426" y="0"/>
                  </a:lnTo>
                  <a:lnTo>
                    <a:pt x="214426" y="34290"/>
                  </a:lnTo>
                  <a:lnTo>
                    <a:pt x="169443" y="34290"/>
                  </a:lnTo>
                  <a:lnTo>
                    <a:pt x="169443" y="0"/>
                  </a:lnTo>
                  <a:lnTo>
                    <a:pt x="137439" y="0"/>
                  </a:lnTo>
                  <a:lnTo>
                    <a:pt x="137439" y="34290"/>
                  </a:lnTo>
                  <a:lnTo>
                    <a:pt x="137439" y="59690"/>
                  </a:lnTo>
                  <a:lnTo>
                    <a:pt x="137439" y="95250"/>
                  </a:lnTo>
                  <a:lnTo>
                    <a:pt x="169443" y="95250"/>
                  </a:lnTo>
                  <a:lnTo>
                    <a:pt x="169443" y="59690"/>
                  </a:lnTo>
                  <a:lnTo>
                    <a:pt x="214426" y="59690"/>
                  </a:lnTo>
                  <a:lnTo>
                    <a:pt x="214426" y="95250"/>
                  </a:lnTo>
                  <a:lnTo>
                    <a:pt x="246430" y="95250"/>
                  </a:lnTo>
                  <a:lnTo>
                    <a:pt x="246430" y="59690"/>
                  </a:lnTo>
                  <a:lnTo>
                    <a:pt x="246430" y="34290"/>
                  </a:lnTo>
                  <a:lnTo>
                    <a:pt x="2464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85172" y="338988"/>
              <a:ext cx="107391" cy="10241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13721" y="342722"/>
              <a:ext cx="112191" cy="9495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90633" y="338988"/>
              <a:ext cx="773430" cy="124460"/>
            </a:xfrm>
            <a:custGeom>
              <a:avLst/>
              <a:gdLst/>
              <a:ahLst/>
              <a:cxnLst/>
              <a:rect l="l" t="t" r="r" b="b"/>
              <a:pathLst>
                <a:path w="773429" h="124459">
                  <a:moveTo>
                    <a:pt x="135661" y="73253"/>
                  </a:moveTo>
                  <a:lnTo>
                    <a:pt x="119659" y="73253"/>
                  </a:lnTo>
                  <a:lnTo>
                    <a:pt x="119659" y="28448"/>
                  </a:lnTo>
                  <a:lnTo>
                    <a:pt x="119659" y="3733"/>
                  </a:lnTo>
                  <a:lnTo>
                    <a:pt x="87655" y="3733"/>
                  </a:lnTo>
                  <a:lnTo>
                    <a:pt x="87655" y="28448"/>
                  </a:lnTo>
                  <a:lnTo>
                    <a:pt x="87655" y="73253"/>
                  </a:lnTo>
                  <a:lnTo>
                    <a:pt x="41605" y="73253"/>
                  </a:lnTo>
                  <a:lnTo>
                    <a:pt x="44907" y="68580"/>
                  </a:lnTo>
                  <a:lnTo>
                    <a:pt x="47561" y="62331"/>
                  </a:lnTo>
                  <a:lnTo>
                    <a:pt x="51917" y="28448"/>
                  </a:lnTo>
                  <a:lnTo>
                    <a:pt x="87655" y="28448"/>
                  </a:lnTo>
                  <a:lnTo>
                    <a:pt x="87655" y="3733"/>
                  </a:lnTo>
                  <a:lnTo>
                    <a:pt x="24714" y="3733"/>
                  </a:lnTo>
                  <a:lnTo>
                    <a:pt x="24625" y="16344"/>
                  </a:lnTo>
                  <a:lnTo>
                    <a:pt x="24396" y="27127"/>
                  </a:lnTo>
                  <a:lnTo>
                    <a:pt x="17729" y="66624"/>
                  </a:lnTo>
                  <a:lnTo>
                    <a:pt x="7175" y="73253"/>
                  </a:lnTo>
                  <a:lnTo>
                    <a:pt x="0" y="73253"/>
                  </a:lnTo>
                  <a:lnTo>
                    <a:pt x="533" y="124294"/>
                  </a:lnTo>
                  <a:lnTo>
                    <a:pt x="27736" y="124294"/>
                  </a:lnTo>
                  <a:lnTo>
                    <a:pt x="27736" y="98691"/>
                  </a:lnTo>
                  <a:lnTo>
                    <a:pt x="106857" y="98691"/>
                  </a:lnTo>
                  <a:lnTo>
                    <a:pt x="106857" y="124294"/>
                  </a:lnTo>
                  <a:lnTo>
                    <a:pt x="134061" y="124294"/>
                  </a:lnTo>
                  <a:lnTo>
                    <a:pt x="134607" y="98691"/>
                  </a:lnTo>
                  <a:lnTo>
                    <a:pt x="134899" y="84226"/>
                  </a:lnTo>
                  <a:lnTo>
                    <a:pt x="135191" y="78232"/>
                  </a:lnTo>
                  <a:lnTo>
                    <a:pt x="135661" y="73253"/>
                  </a:lnTo>
                  <a:close/>
                </a:path>
                <a:path w="773429" h="124459">
                  <a:moveTo>
                    <a:pt x="267411" y="58674"/>
                  </a:moveTo>
                  <a:lnTo>
                    <a:pt x="253009" y="14490"/>
                  </a:lnTo>
                  <a:lnTo>
                    <a:pt x="235229" y="4064"/>
                  </a:lnTo>
                  <a:lnTo>
                    <a:pt x="235229" y="40195"/>
                  </a:lnTo>
                  <a:lnTo>
                    <a:pt x="179044" y="40195"/>
                  </a:lnTo>
                  <a:lnTo>
                    <a:pt x="179870" y="34023"/>
                  </a:lnTo>
                  <a:lnTo>
                    <a:pt x="182638" y="29527"/>
                  </a:lnTo>
                  <a:lnTo>
                    <a:pt x="191998" y="23825"/>
                  </a:lnTo>
                  <a:lnTo>
                    <a:pt x="198716" y="22402"/>
                  </a:lnTo>
                  <a:lnTo>
                    <a:pt x="207492" y="22402"/>
                  </a:lnTo>
                  <a:lnTo>
                    <a:pt x="218757" y="23520"/>
                  </a:lnTo>
                  <a:lnTo>
                    <a:pt x="227139" y="26860"/>
                  </a:lnTo>
                  <a:lnTo>
                    <a:pt x="232625" y="32423"/>
                  </a:lnTo>
                  <a:lnTo>
                    <a:pt x="235229" y="40195"/>
                  </a:lnTo>
                  <a:lnTo>
                    <a:pt x="235229" y="4064"/>
                  </a:lnTo>
                  <a:lnTo>
                    <a:pt x="234251" y="3632"/>
                  </a:lnTo>
                  <a:lnTo>
                    <a:pt x="221869" y="914"/>
                  </a:lnTo>
                  <a:lnTo>
                    <a:pt x="207492" y="0"/>
                  </a:lnTo>
                  <a:lnTo>
                    <a:pt x="193611" y="825"/>
                  </a:lnTo>
                  <a:lnTo>
                    <a:pt x="155740" y="20485"/>
                  </a:lnTo>
                  <a:lnTo>
                    <a:pt x="147040" y="51206"/>
                  </a:lnTo>
                  <a:lnTo>
                    <a:pt x="147040" y="60693"/>
                  </a:lnTo>
                  <a:lnTo>
                    <a:pt x="170002" y="95364"/>
                  </a:lnTo>
                  <a:lnTo>
                    <a:pt x="198716" y="102412"/>
                  </a:lnTo>
                  <a:lnTo>
                    <a:pt x="207848" y="102412"/>
                  </a:lnTo>
                  <a:lnTo>
                    <a:pt x="247853" y="93878"/>
                  </a:lnTo>
                  <a:lnTo>
                    <a:pt x="263131" y="79311"/>
                  </a:lnTo>
                  <a:lnTo>
                    <a:pt x="264020" y="77889"/>
                  </a:lnTo>
                  <a:lnTo>
                    <a:pt x="266166" y="71132"/>
                  </a:lnTo>
                  <a:lnTo>
                    <a:pt x="234518" y="71132"/>
                  </a:lnTo>
                  <a:lnTo>
                    <a:pt x="231457" y="74714"/>
                  </a:lnTo>
                  <a:lnTo>
                    <a:pt x="226199" y="77266"/>
                  </a:lnTo>
                  <a:lnTo>
                    <a:pt x="218744" y="78803"/>
                  </a:lnTo>
                  <a:lnTo>
                    <a:pt x="209092" y="79311"/>
                  </a:lnTo>
                  <a:lnTo>
                    <a:pt x="198907" y="79311"/>
                  </a:lnTo>
                  <a:lnTo>
                    <a:pt x="191350" y="77609"/>
                  </a:lnTo>
                  <a:lnTo>
                    <a:pt x="181508" y="70866"/>
                  </a:lnTo>
                  <a:lnTo>
                    <a:pt x="178866" y="65671"/>
                  </a:lnTo>
                  <a:lnTo>
                    <a:pt x="178511" y="58674"/>
                  </a:lnTo>
                  <a:lnTo>
                    <a:pt x="267411" y="58674"/>
                  </a:lnTo>
                  <a:close/>
                </a:path>
                <a:path w="773429" h="124459">
                  <a:moveTo>
                    <a:pt x="393293" y="3733"/>
                  </a:moveTo>
                  <a:lnTo>
                    <a:pt x="361289" y="3733"/>
                  </a:lnTo>
                  <a:lnTo>
                    <a:pt x="361289" y="27025"/>
                  </a:lnTo>
                  <a:lnTo>
                    <a:pt x="361289" y="51396"/>
                  </a:lnTo>
                  <a:lnTo>
                    <a:pt x="319036" y="51396"/>
                  </a:lnTo>
                  <a:lnTo>
                    <a:pt x="314528" y="47307"/>
                  </a:lnTo>
                  <a:lnTo>
                    <a:pt x="314528" y="31064"/>
                  </a:lnTo>
                  <a:lnTo>
                    <a:pt x="319036" y="27025"/>
                  </a:lnTo>
                  <a:lnTo>
                    <a:pt x="361289" y="27025"/>
                  </a:lnTo>
                  <a:lnTo>
                    <a:pt x="361289" y="3733"/>
                  </a:lnTo>
                  <a:lnTo>
                    <a:pt x="325729" y="3733"/>
                  </a:lnTo>
                  <a:lnTo>
                    <a:pt x="307213" y="5956"/>
                  </a:lnTo>
                  <a:lnTo>
                    <a:pt x="293992" y="12585"/>
                  </a:lnTo>
                  <a:lnTo>
                    <a:pt x="286054" y="23647"/>
                  </a:lnTo>
                  <a:lnTo>
                    <a:pt x="283413" y="39128"/>
                  </a:lnTo>
                  <a:lnTo>
                    <a:pt x="284683" y="50304"/>
                  </a:lnTo>
                  <a:lnTo>
                    <a:pt x="288518" y="59309"/>
                  </a:lnTo>
                  <a:lnTo>
                    <a:pt x="294906" y="66128"/>
                  </a:lnTo>
                  <a:lnTo>
                    <a:pt x="303860" y="70777"/>
                  </a:lnTo>
                  <a:lnTo>
                    <a:pt x="281101" y="98691"/>
                  </a:lnTo>
                  <a:lnTo>
                    <a:pt x="315595" y="98691"/>
                  </a:lnTo>
                  <a:lnTo>
                    <a:pt x="335686" y="73977"/>
                  </a:lnTo>
                  <a:lnTo>
                    <a:pt x="361289" y="73977"/>
                  </a:lnTo>
                  <a:lnTo>
                    <a:pt x="361289" y="98691"/>
                  </a:lnTo>
                  <a:lnTo>
                    <a:pt x="393293" y="98691"/>
                  </a:lnTo>
                  <a:lnTo>
                    <a:pt x="393293" y="73977"/>
                  </a:lnTo>
                  <a:lnTo>
                    <a:pt x="393293" y="51396"/>
                  </a:lnTo>
                  <a:lnTo>
                    <a:pt x="393293" y="27025"/>
                  </a:lnTo>
                  <a:lnTo>
                    <a:pt x="393293" y="3733"/>
                  </a:lnTo>
                  <a:close/>
                </a:path>
                <a:path w="773429" h="124459">
                  <a:moveTo>
                    <a:pt x="516509" y="3911"/>
                  </a:moveTo>
                  <a:lnTo>
                    <a:pt x="411429" y="3911"/>
                  </a:lnTo>
                  <a:lnTo>
                    <a:pt x="411429" y="30581"/>
                  </a:lnTo>
                  <a:lnTo>
                    <a:pt x="447878" y="30581"/>
                  </a:lnTo>
                  <a:lnTo>
                    <a:pt x="447878" y="99161"/>
                  </a:lnTo>
                  <a:lnTo>
                    <a:pt x="480060" y="99161"/>
                  </a:lnTo>
                  <a:lnTo>
                    <a:pt x="480060" y="30581"/>
                  </a:lnTo>
                  <a:lnTo>
                    <a:pt x="516509" y="30581"/>
                  </a:lnTo>
                  <a:lnTo>
                    <a:pt x="516509" y="3911"/>
                  </a:lnTo>
                  <a:close/>
                </a:path>
                <a:path w="773429" h="124459">
                  <a:moveTo>
                    <a:pt x="647547" y="58674"/>
                  </a:moveTo>
                  <a:lnTo>
                    <a:pt x="633145" y="14490"/>
                  </a:lnTo>
                  <a:lnTo>
                    <a:pt x="615365" y="4064"/>
                  </a:lnTo>
                  <a:lnTo>
                    <a:pt x="615365" y="40195"/>
                  </a:lnTo>
                  <a:lnTo>
                    <a:pt x="559181" y="40195"/>
                  </a:lnTo>
                  <a:lnTo>
                    <a:pt x="560019" y="34023"/>
                  </a:lnTo>
                  <a:lnTo>
                    <a:pt x="562775" y="29527"/>
                  </a:lnTo>
                  <a:lnTo>
                    <a:pt x="572135" y="23825"/>
                  </a:lnTo>
                  <a:lnTo>
                    <a:pt x="578866" y="22402"/>
                  </a:lnTo>
                  <a:lnTo>
                    <a:pt x="587629" y="22402"/>
                  </a:lnTo>
                  <a:lnTo>
                    <a:pt x="598893" y="23520"/>
                  </a:lnTo>
                  <a:lnTo>
                    <a:pt x="607275" y="26860"/>
                  </a:lnTo>
                  <a:lnTo>
                    <a:pt x="612762" y="32423"/>
                  </a:lnTo>
                  <a:lnTo>
                    <a:pt x="615365" y="40195"/>
                  </a:lnTo>
                  <a:lnTo>
                    <a:pt x="615365" y="4064"/>
                  </a:lnTo>
                  <a:lnTo>
                    <a:pt x="614387" y="3632"/>
                  </a:lnTo>
                  <a:lnTo>
                    <a:pt x="602005" y="914"/>
                  </a:lnTo>
                  <a:lnTo>
                    <a:pt x="587629" y="0"/>
                  </a:lnTo>
                  <a:lnTo>
                    <a:pt x="573747" y="825"/>
                  </a:lnTo>
                  <a:lnTo>
                    <a:pt x="535876" y="20485"/>
                  </a:lnTo>
                  <a:lnTo>
                    <a:pt x="527177" y="51206"/>
                  </a:lnTo>
                  <a:lnTo>
                    <a:pt x="527177" y="60693"/>
                  </a:lnTo>
                  <a:lnTo>
                    <a:pt x="550151" y="95364"/>
                  </a:lnTo>
                  <a:lnTo>
                    <a:pt x="578866" y="102412"/>
                  </a:lnTo>
                  <a:lnTo>
                    <a:pt x="587984" y="102412"/>
                  </a:lnTo>
                  <a:lnTo>
                    <a:pt x="627989" y="93878"/>
                  </a:lnTo>
                  <a:lnTo>
                    <a:pt x="643267" y="79311"/>
                  </a:lnTo>
                  <a:lnTo>
                    <a:pt x="644156" y="77889"/>
                  </a:lnTo>
                  <a:lnTo>
                    <a:pt x="646303" y="71132"/>
                  </a:lnTo>
                  <a:lnTo>
                    <a:pt x="614654" y="71132"/>
                  </a:lnTo>
                  <a:lnTo>
                    <a:pt x="611593" y="74714"/>
                  </a:lnTo>
                  <a:lnTo>
                    <a:pt x="606336" y="77266"/>
                  </a:lnTo>
                  <a:lnTo>
                    <a:pt x="598881" y="78803"/>
                  </a:lnTo>
                  <a:lnTo>
                    <a:pt x="589229" y="79311"/>
                  </a:lnTo>
                  <a:lnTo>
                    <a:pt x="579043" y="79311"/>
                  </a:lnTo>
                  <a:lnTo>
                    <a:pt x="571487" y="77609"/>
                  </a:lnTo>
                  <a:lnTo>
                    <a:pt x="561644" y="70866"/>
                  </a:lnTo>
                  <a:lnTo>
                    <a:pt x="559003" y="65671"/>
                  </a:lnTo>
                  <a:lnTo>
                    <a:pt x="558647" y="58674"/>
                  </a:lnTo>
                  <a:lnTo>
                    <a:pt x="647547" y="58674"/>
                  </a:lnTo>
                  <a:close/>
                </a:path>
                <a:path w="773429" h="124459">
                  <a:moveTo>
                    <a:pt x="773252" y="3733"/>
                  </a:moveTo>
                  <a:lnTo>
                    <a:pt x="676706" y="3733"/>
                  </a:lnTo>
                  <a:lnTo>
                    <a:pt x="676402" y="41376"/>
                  </a:lnTo>
                  <a:lnTo>
                    <a:pt x="675589" y="58204"/>
                  </a:lnTo>
                  <a:lnTo>
                    <a:pt x="674255" y="64960"/>
                  </a:lnTo>
                  <a:lnTo>
                    <a:pt x="670102" y="71602"/>
                  </a:lnTo>
                  <a:lnTo>
                    <a:pt x="666038" y="73253"/>
                  </a:lnTo>
                  <a:lnTo>
                    <a:pt x="655370" y="73253"/>
                  </a:lnTo>
                  <a:lnTo>
                    <a:pt x="655370" y="99580"/>
                  </a:lnTo>
                  <a:lnTo>
                    <a:pt x="664616" y="99580"/>
                  </a:lnTo>
                  <a:lnTo>
                    <a:pt x="674154" y="98894"/>
                  </a:lnTo>
                  <a:lnTo>
                    <a:pt x="702322" y="61620"/>
                  </a:lnTo>
                  <a:lnTo>
                    <a:pt x="704088" y="28448"/>
                  </a:lnTo>
                  <a:lnTo>
                    <a:pt x="741248" y="28448"/>
                  </a:lnTo>
                  <a:lnTo>
                    <a:pt x="741248" y="98691"/>
                  </a:lnTo>
                  <a:lnTo>
                    <a:pt x="773252" y="98691"/>
                  </a:lnTo>
                  <a:lnTo>
                    <a:pt x="773252" y="37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92333" y="342722"/>
              <a:ext cx="232562" cy="9542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46765" y="338099"/>
              <a:ext cx="499097" cy="10367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3586" y="1381429"/>
              <a:ext cx="3308681" cy="25694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7794" y="1958822"/>
              <a:ext cx="4714979" cy="80667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0159" y="2831160"/>
              <a:ext cx="4782337" cy="78244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673" y="0"/>
            <a:ext cx="6097905" cy="4572000"/>
            <a:chOff x="-1328" y="0"/>
            <a:chExt cx="6097905" cy="4572000"/>
          </a:xfrm>
        </p:grpSpPr>
        <p:sp>
          <p:nvSpPr>
            <p:cNvPr id="3" name="object 3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28245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7943" y="4156045"/>
              <a:ext cx="104749" cy="287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7357" y="312140"/>
              <a:ext cx="168023" cy="1285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5123" y="313690"/>
              <a:ext cx="241452" cy="1244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95019" y="342899"/>
              <a:ext cx="108585" cy="95250"/>
            </a:xfrm>
            <a:custGeom>
              <a:avLst/>
              <a:gdLst/>
              <a:ahLst/>
              <a:cxnLst/>
              <a:rect l="l" t="t" r="r" b="b"/>
              <a:pathLst>
                <a:path w="108584" h="95250">
                  <a:moveTo>
                    <a:pt x="108280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26670"/>
                  </a:lnTo>
                  <a:lnTo>
                    <a:pt x="76276" y="26670"/>
                  </a:lnTo>
                  <a:lnTo>
                    <a:pt x="76276" y="95250"/>
                  </a:lnTo>
                  <a:lnTo>
                    <a:pt x="108280" y="95250"/>
                  </a:lnTo>
                  <a:lnTo>
                    <a:pt x="108280" y="26670"/>
                  </a:lnTo>
                  <a:lnTo>
                    <a:pt x="108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31750" y="342722"/>
              <a:ext cx="115570" cy="9495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70965" y="342722"/>
              <a:ext cx="107035" cy="9495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06448" y="34289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59690"/>
                  </a:lnTo>
                  <a:lnTo>
                    <a:pt x="76987" y="5969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5969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37309" y="338099"/>
              <a:ext cx="499097" cy="10367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01113" y="342722"/>
              <a:ext cx="243230" cy="9584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67635" y="338988"/>
              <a:ext cx="663575" cy="102870"/>
            </a:xfrm>
            <a:custGeom>
              <a:avLst/>
              <a:gdLst/>
              <a:ahLst/>
              <a:cxnLst/>
              <a:rect l="l" t="t" r="r" b="b"/>
              <a:pathLst>
                <a:path w="663575" h="102870">
                  <a:moveTo>
                    <a:pt x="107391" y="43751"/>
                  </a:moveTo>
                  <a:lnTo>
                    <a:pt x="86741" y="5511"/>
                  </a:lnTo>
                  <a:lnTo>
                    <a:pt x="55118" y="0"/>
                  </a:lnTo>
                  <a:lnTo>
                    <a:pt x="35090" y="1981"/>
                  </a:lnTo>
                  <a:lnTo>
                    <a:pt x="19469" y="7874"/>
                  </a:lnTo>
                  <a:lnTo>
                    <a:pt x="8242" y="17716"/>
                  </a:lnTo>
                  <a:lnTo>
                    <a:pt x="1422" y="31483"/>
                  </a:lnTo>
                  <a:lnTo>
                    <a:pt x="31648" y="31483"/>
                  </a:lnTo>
                  <a:lnTo>
                    <a:pt x="34023" y="25082"/>
                  </a:lnTo>
                  <a:lnTo>
                    <a:pt x="41783" y="21882"/>
                  </a:lnTo>
                  <a:lnTo>
                    <a:pt x="62534" y="21882"/>
                  </a:lnTo>
                  <a:lnTo>
                    <a:pt x="68097" y="23241"/>
                  </a:lnTo>
                  <a:lnTo>
                    <a:pt x="75209" y="28689"/>
                  </a:lnTo>
                  <a:lnTo>
                    <a:pt x="77050" y="33070"/>
                  </a:lnTo>
                  <a:lnTo>
                    <a:pt x="77165" y="39128"/>
                  </a:lnTo>
                  <a:lnTo>
                    <a:pt x="77165" y="57086"/>
                  </a:lnTo>
                  <a:lnTo>
                    <a:pt x="77165" y="68516"/>
                  </a:lnTo>
                  <a:lnTo>
                    <a:pt x="74498" y="73825"/>
                  </a:lnTo>
                  <a:lnTo>
                    <a:pt x="63830" y="80340"/>
                  </a:lnTo>
                  <a:lnTo>
                    <a:pt x="57378" y="81965"/>
                  </a:lnTo>
                  <a:lnTo>
                    <a:pt x="37693" y="81965"/>
                  </a:lnTo>
                  <a:lnTo>
                    <a:pt x="31648" y="77762"/>
                  </a:lnTo>
                  <a:lnTo>
                    <a:pt x="31699" y="64731"/>
                  </a:lnTo>
                  <a:lnTo>
                    <a:pt x="33375" y="61671"/>
                  </a:lnTo>
                  <a:lnTo>
                    <a:pt x="40246" y="58000"/>
                  </a:lnTo>
                  <a:lnTo>
                    <a:pt x="46113" y="57086"/>
                  </a:lnTo>
                  <a:lnTo>
                    <a:pt x="77165" y="57086"/>
                  </a:lnTo>
                  <a:lnTo>
                    <a:pt x="77165" y="39128"/>
                  </a:lnTo>
                  <a:lnTo>
                    <a:pt x="42316" y="39128"/>
                  </a:lnTo>
                  <a:lnTo>
                    <a:pt x="37515" y="39331"/>
                  </a:lnTo>
                  <a:lnTo>
                    <a:pt x="889" y="60375"/>
                  </a:lnTo>
                  <a:lnTo>
                    <a:pt x="0" y="64731"/>
                  </a:lnTo>
                  <a:lnTo>
                    <a:pt x="0" y="69710"/>
                  </a:lnTo>
                  <a:lnTo>
                    <a:pt x="24333" y="100418"/>
                  </a:lnTo>
                  <a:lnTo>
                    <a:pt x="41783" y="102412"/>
                  </a:lnTo>
                  <a:lnTo>
                    <a:pt x="49250" y="102412"/>
                  </a:lnTo>
                  <a:lnTo>
                    <a:pt x="56400" y="101257"/>
                  </a:lnTo>
                  <a:lnTo>
                    <a:pt x="70027" y="96647"/>
                  </a:lnTo>
                  <a:lnTo>
                    <a:pt x="75450" y="93230"/>
                  </a:lnTo>
                  <a:lnTo>
                    <a:pt x="79489" y="88722"/>
                  </a:lnTo>
                  <a:lnTo>
                    <a:pt x="81076" y="98691"/>
                  </a:lnTo>
                  <a:lnTo>
                    <a:pt x="107391" y="98691"/>
                  </a:lnTo>
                  <a:lnTo>
                    <a:pt x="107391" y="88722"/>
                  </a:lnTo>
                  <a:lnTo>
                    <a:pt x="107391" y="81965"/>
                  </a:lnTo>
                  <a:lnTo>
                    <a:pt x="107391" y="57086"/>
                  </a:lnTo>
                  <a:lnTo>
                    <a:pt x="107391" y="43751"/>
                  </a:lnTo>
                  <a:close/>
                </a:path>
                <a:path w="663575" h="102870">
                  <a:moveTo>
                    <a:pt x="230606" y="3911"/>
                  </a:moveTo>
                  <a:lnTo>
                    <a:pt x="125526" y="3911"/>
                  </a:lnTo>
                  <a:lnTo>
                    <a:pt x="125526" y="30581"/>
                  </a:lnTo>
                  <a:lnTo>
                    <a:pt x="161975" y="30581"/>
                  </a:lnTo>
                  <a:lnTo>
                    <a:pt x="161975" y="99161"/>
                  </a:lnTo>
                  <a:lnTo>
                    <a:pt x="194157" y="99161"/>
                  </a:lnTo>
                  <a:lnTo>
                    <a:pt x="194157" y="30581"/>
                  </a:lnTo>
                  <a:lnTo>
                    <a:pt x="230606" y="30581"/>
                  </a:lnTo>
                  <a:lnTo>
                    <a:pt x="230606" y="3911"/>
                  </a:lnTo>
                  <a:close/>
                </a:path>
                <a:path w="663575" h="102870">
                  <a:moveTo>
                    <a:pt x="361645" y="58674"/>
                  </a:moveTo>
                  <a:lnTo>
                    <a:pt x="347256" y="14490"/>
                  </a:lnTo>
                  <a:lnTo>
                    <a:pt x="329463" y="4064"/>
                  </a:lnTo>
                  <a:lnTo>
                    <a:pt x="329463" y="40195"/>
                  </a:lnTo>
                  <a:lnTo>
                    <a:pt x="273278" y="40195"/>
                  </a:lnTo>
                  <a:lnTo>
                    <a:pt x="274116" y="34023"/>
                  </a:lnTo>
                  <a:lnTo>
                    <a:pt x="276872" y="29527"/>
                  </a:lnTo>
                  <a:lnTo>
                    <a:pt x="286232" y="23825"/>
                  </a:lnTo>
                  <a:lnTo>
                    <a:pt x="292963" y="22402"/>
                  </a:lnTo>
                  <a:lnTo>
                    <a:pt x="301726" y="22402"/>
                  </a:lnTo>
                  <a:lnTo>
                    <a:pt x="312991" y="23520"/>
                  </a:lnTo>
                  <a:lnTo>
                    <a:pt x="321373" y="26860"/>
                  </a:lnTo>
                  <a:lnTo>
                    <a:pt x="326859" y="32423"/>
                  </a:lnTo>
                  <a:lnTo>
                    <a:pt x="329463" y="40195"/>
                  </a:lnTo>
                  <a:lnTo>
                    <a:pt x="329463" y="4064"/>
                  </a:lnTo>
                  <a:lnTo>
                    <a:pt x="328485" y="3632"/>
                  </a:lnTo>
                  <a:lnTo>
                    <a:pt x="316103" y="914"/>
                  </a:lnTo>
                  <a:lnTo>
                    <a:pt x="301726" y="0"/>
                  </a:lnTo>
                  <a:lnTo>
                    <a:pt x="287845" y="825"/>
                  </a:lnTo>
                  <a:lnTo>
                    <a:pt x="249974" y="20485"/>
                  </a:lnTo>
                  <a:lnTo>
                    <a:pt x="241274" y="51206"/>
                  </a:lnTo>
                  <a:lnTo>
                    <a:pt x="241274" y="60693"/>
                  </a:lnTo>
                  <a:lnTo>
                    <a:pt x="264248" y="95364"/>
                  </a:lnTo>
                  <a:lnTo>
                    <a:pt x="292963" y="102412"/>
                  </a:lnTo>
                  <a:lnTo>
                    <a:pt x="302082" y="102412"/>
                  </a:lnTo>
                  <a:lnTo>
                    <a:pt x="342087" y="93878"/>
                  </a:lnTo>
                  <a:lnTo>
                    <a:pt x="357365" y="79311"/>
                  </a:lnTo>
                  <a:lnTo>
                    <a:pt x="358254" y="77889"/>
                  </a:lnTo>
                  <a:lnTo>
                    <a:pt x="360400" y="71132"/>
                  </a:lnTo>
                  <a:lnTo>
                    <a:pt x="328752" y="71132"/>
                  </a:lnTo>
                  <a:lnTo>
                    <a:pt x="325691" y="74714"/>
                  </a:lnTo>
                  <a:lnTo>
                    <a:pt x="320433" y="77266"/>
                  </a:lnTo>
                  <a:lnTo>
                    <a:pt x="312978" y="78803"/>
                  </a:lnTo>
                  <a:lnTo>
                    <a:pt x="303326" y="79311"/>
                  </a:lnTo>
                  <a:lnTo>
                    <a:pt x="293141" y="79311"/>
                  </a:lnTo>
                  <a:lnTo>
                    <a:pt x="285584" y="77609"/>
                  </a:lnTo>
                  <a:lnTo>
                    <a:pt x="275742" y="70866"/>
                  </a:lnTo>
                  <a:lnTo>
                    <a:pt x="273100" y="65671"/>
                  </a:lnTo>
                  <a:lnTo>
                    <a:pt x="272745" y="58674"/>
                  </a:lnTo>
                  <a:lnTo>
                    <a:pt x="361645" y="58674"/>
                  </a:lnTo>
                  <a:close/>
                </a:path>
                <a:path w="663575" h="102870">
                  <a:moveTo>
                    <a:pt x="540867" y="98691"/>
                  </a:moveTo>
                  <a:lnTo>
                    <a:pt x="495884" y="48907"/>
                  </a:lnTo>
                  <a:lnTo>
                    <a:pt x="539623" y="3733"/>
                  </a:lnTo>
                  <a:lnTo>
                    <a:pt x="503707" y="3733"/>
                  </a:lnTo>
                  <a:lnTo>
                    <a:pt x="469404" y="40360"/>
                  </a:lnTo>
                  <a:lnTo>
                    <a:pt x="467448" y="40360"/>
                  </a:lnTo>
                  <a:lnTo>
                    <a:pt x="467448" y="3733"/>
                  </a:lnTo>
                  <a:lnTo>
                    <a:pt x="436143" y="3733"/>
                  </a:lnTo>
                  <a:lnTo>
                    <a:pt x="436143" y="40360"/>
                  </a:lnTo>
                  <a:lnTo>
                    <a:pt x="434187" y="40360"/>
                  </a:lnTo>
                  <a:lnTo>
                    <a:pt x="399872" y="3733"/>
                  </a:lnTo>
                  <a:lnTo>
                    <a:pt x="363956" y="3733"/>
                  </a:lnTo>
                  <a:lnTo>
                    <a:pt x="407695" y="48907"/>
                  </a:lnTo>
                  <a:lnTo>
                    <a:pt x="362712" y="98691"/>
                  </a:lnTo>
                  <a:lnTo>
                    <a:pt x="401472" y="98691"/>
                  </a:lnTo>
                  <a:lnTo>
                    <a:pt x="431876" y="63474"/>
                  </a:lnTo>
                  <a:lnTo>
                    <a:pt x="436143" y="63474"/>
                  </a:lnTo>
                  <a:lnTo>
                    <a:pt x="436143" y="98691"/>
                  </a:lnTo>
                  <a:lnTo>
                    <a:pt x="467448" y="98691"/>
                  </a:lnTo>
                  <a:lnTo>
                    <a:pt x="467448" y="63474"/>
                  </a:lnTo>
                  <a:lnTo>
                    <a:pt x="471703" y="63474"/>
                  </a:lnTo>
                  <a:lnTo>
                    <a:pt x="502107" y="98691"/>
                  </a:lnTo>
                  <a:lnTo>
                    <a:pt x="540867" y="98691"/>
                  </a:lnTo>
                  <a:close/>
                </a:path>
                <a:path w="663575" h="102870">
                  <a:moveTo>
                    <a:pt x="663194" y="58674"/>
                  </a:moveTo>
                  <a:lnTo>
                    <a:pt x="648804" y="14490"/>
                  </a:lnTo>
                  <a:lnTo>
                    <a:pt x="631024" y="4076"/>
                  </a:lnTo>
                  <a:lnTo>
                    <a:pt x="631024" y="40195"/>
                  </a:lnTo>
                  <a:lnTo>
                    <a:pt x="574840" y="40195"/>
                  </a:lnTo>
                  <a:lnTo>
                    <a:pt x="575665" y="34023"/>
                  </a:lnTo>
                  <a:lnTo>
                    <a:pt x="578421" y="29527"/>
                  </a:lnTo>
                  <a:lnTo>
                    <a:pt x="587781" y="23825"/>
                  </a:lnTo>
                  <a:lnTo>
                    <a:pt x="594512" y="22402"/>
                  </a:lnTo>
                  <a:lnTo>
                    <a:pt x="603288" y="22402"/>
                  </a:lnTo>
                  <a:lnTo>
                    <a:pt x="614540" y="23520"/>
                  </a:lnTo>
                  <a:lnTo>
                    <a:pt x="622922" y="26860"/>
                  </a:lnTo>
                  <a:lnTo>
                    <a:pt x="628408" y="32423"/>
                  </a:lnTo>
                  <a:lnTo>
                    <a:pt x="631024" y="40195"/>
                  </a:lnTo>
                  <a:lnTo>
                    <a:pt x="631024" y="4076"/>
                  </a:lnTo>
                  <a:lnTo>
                    <a:pt x="630034" y="3632"/>
                  </a:lnTo>
                  <a:lnTo>
                    <a:pt x="617651" y="914"/>
                  </a:lnTo>
                  <a:lnTo>
                    <a:pt x="603288" y="0"/>
                  </a:lnTo>
                  <a:lnTo>
                    <a:pt x="589394" y="825"/>
                  </a:lnTo>
                  <a:lnTo>
                    <a:pt x="551522" y="20485"/>
                  </a:lnTo>
                  <a:lnTo>
                    <a:pt x="542836" y="51206"/>
                  </a:lnTo>
                  <a:lnTo>
                    <a:pt x="542836" y="60693"/>
                  </a:lnTo>
                  <a:lnTo>
                    <a:pt x="565797" y="95364"/>
                  </a:lnTo>
                  <a:lnTo>
                    <a:pt x="594512" y="102412"/>
                  </a:lnTo>
                  <a:lnTo>
                    <a:pt x="603643" y="102412"/>
                  </a:lnTo>
                  <a:lnTo>
                    <a:pt x="643636" y="93878"/>
                  </a:lnTo>
                  <a:lnTo>
                    <a:pt x="658914" y="79311"/>
                  </a:lnTo>
                  <a:lnTo>
                    <a:pt x="659803" y="77889"/>
                  </a:lnTo>
                  <a:lnTo>
                    <a:pt x="661962" y="71132"/>
                  </a:lnTo>
                  <a:lnTo>
                    <a:pt x="630301" y="71132"/>
                  </a:lnTo>
                  <a:lnTo>
                    <a:pt x="627240" y="74714"/>
                  </a:lnTo>
                  <a:lnTo>
                    <a:pt x="621982" y="77266"/>
                  </a:lnTo>
                  <a:lnTo>
                    <a:pt x="614527" y="78803"/>
                  </a:lnTo>
                  <a:lnTo>
                    <a:pt x="604875" y="79311"/>
                  </a:lnTo>
                  <a:lnTo>
                    <a:pt x="594690" y="79311"/>
                  </a:lnTo>
                  <a:lnTo>
                    <a:pt x="587133" y="77609"/>
                  </a:lnTo>
                  <a:lnTo>
                    <a:pt x="577291" y="70866"/>
                  </a:lnTo>
                  <a:lnTo>
                    <a:pt x="574649" y="65671"/>
                  </a:lnTo>
                  <a:lnTo>
                    <a:pt x="574306" y="58674"/>
                  </a:lnTo>
                  <a:lnTo>
                    <a:pt x="663194" y="58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51822" y="300951"/>
              <a:ext cx="115570" cy="13672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43846" y="342899"/>
              <a:ext cx="108585" cy="95250"/>
            </a:xfrm>
            <a:custGeom>
              <a:avLst/>
              <a:gdLst/>
              <a:ahLst/>
              <a:cxnLst/>
              <a:rect l="l" t="t" r="r" b="b"/>
              <a:pathLst>
                <a:path w="108585" h="95250">
                  <a:moveTo>
                    <a:pt x="108280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95250"/>
                  </a:lnTo>
                  <a:lnTo>
                    <a:pt x="31991" y="95250"/>
                  </a:lnTo>
                  <a:lnTo>
                    <a:pt x="31991" y="26670"/>
                  </a:lnTo>
                  <a:lnTo>
                    <a:pt x="76276" y="26670"/>
                  </a:lnTo>
                  <a:lnTo>
                    <a:pt x="76276" y="95250"/>
                  </a:lnTo>
                  <a:lnTo>
                    <a:pt x="108280" y="95250"/>
                  </a:lnTo>
                  <a:lnTo>
                    <a:pt x="108280" y="26670"/>
                  </a:lnTo>
                  <a:lnTo>
                    <a:pt x="108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73996" y="338632"/>
              <a:ext cx="121970" cy="1031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65829" y="338632"/>
              <a:ext cx="907415" cy="134620"/>
            </a:xfrm>
            <a:custGeom>
              <a:avLst/>
              <a:gdLst/>
              <a:ahLst/>
              <a:cxnLst/>
              <a:rect l="l" t="t" r="r" b="b"/>
              <a:pathLst>
                <a:path w="907414" h="134620">
                  <a:moveTo>
                    <a:pt x="110959" y="99047"/>
                  </a:moveTo>
                  <a:lnTo>
                    <a:pt x="63131" y="49618"/>
                  </a:lnTo>
                  <a:lnTo>
                    <a:pt x="110236" y="4089"/>
                  </a:lnTo>
                  <a:lnTo>
                    <a:pt x="71297" y="4089"/>
                  </a:lnTo>
                  <a:lnTo>
                    <a:pt x="34505" y="40716"/>
                  </a:lnTo>
                  <a:lnTo>
                    <a:pt x="32004" y="40716"/>
                  </a:lnTo>
                  <a:lnTo>
                    <a:pt x="32004" y="4089"/>
                  </a:lnTo>
                  <a:lnTo>
                    <a:pt x="0" y="4089"/>
                  </a:lnTo>
                  <a:lnTo>
                    <a:pt x="0" y="99047"/>
                  </a:lnTo>
                  <a:lnTo>
                    <a:pt x="32004" y="99047"/>
                  </a:lnTo>
                  <a:lnTo>
                    <a:pt x="32004" y="63830"/>
                  </a:lnTo>
                  <a:lnTo>
                    <a:pt x="36626" y="63830"/>
                  </a:lnTo>
                  <a:lnTo>
                    <a:pt x="70053" y="99047"/>
                  </a:lnTo>
                  <a:lnTo>
                    <a:pt x="110959" y="99047"/>
                  </a:lnTo>
                  <a:close/>
                </a:path>
                <a:path w="907414" h="134620">
                  <a:moveTo>
                    <a:pt x="242709" y="51562"/>
                  </a:moveTo>
                  <a:lnTo>
                    <a:pt x="241884" y="40132"/>
                  </a:lnTo>
                  <a:lnTo>
                    <a:pt x="239496" y="30124"/>
                  </a:lnTo>
                  <a:lnTo>
                    <a:pt x="237363" y="25438"/>
                  </a:lnTo>
                  <a:lnTo>
                    <a:pt x="235496" y="21323"/>
                  </a:lnTo>
                  <a:lnTo>
                    <a:pt x="210705" y="2705"/>
                  </a:lnTo>
                  <a:lnTo>
                    <a:pt x="210705" y="51562"/>
                  </a:lnTo>
                  <a:lnTo>
                    <a:pt x="208940" y="63004"/>
                  </a:lnTo>
                  <a:lnTo>
                    <a:pt x="203669" y="71170"/>
                  </a:lnTo>
                  <a:lnTo>
                    <a:pt x="194894" y="76073"/>
                  </a:lnTo>
                  <a:lnTo>
                    <a:pt x="182600" y="77698"/>
                  </a:lnTo>
                  <a:lnTo>
                    <a:pt x="173240" y="77698"/>
                  </a:lnTo>
                  <a:lnTo>
                    <a:pt x="166103" y="75387"/>
                  </a:lnTo>
                  <a:lnTo>
                    <a:pt x="156260" y="66154"/>
                  </a:lnTo>
                  <a:lnTo>
                    <a:pt x="153797" y="59753"/>
                  </a:lnTo>
                  <a:lnTo>
                    <a:pt x="153797" y="43383"/>
                  </a:lnTo>
                  <a:lnTo>
                    <a:pt x="156260" y="36982"/>
                  </a:lnTo>
                  <a:lnTo>
                    <a:pt x="166103" y="27749"/>
                  </a:lnTo>
                  <a:lnTo>
                    <a:pt x="173240" y="25438"/>
                  </a:lnTo>
                  <a:lnTo>
                    <a:pt x="182600" y="25438"/>
                  </a:lnTo>
                  <a:lnTo>
                    <a:pt x="194894" y="27076"/>
                  </a:lnTo>
                  <a:lnTo>
                    <a:pt x="203669" y="31965"/>
                  </a:lnTo>
                  <a:lnTo>
                    <a:pt x="208940" y="40132"/>
                  </a:lnTo>
                  <a:lnTo>
                    <a:pt x="210705" y="51562"/>
                  </a:lnTo>
                  <a:lnTo>
                    <a:pt x="210705" y="2705"/>
                  </a:lnTo>
                  <a:lnTo>
                    <a:pt x="203200" y="863"/>
                  </a:lnTo>
                  <a:lnTo>
                    <a:pt x="190969" y="0"/>
                  </a:lnTo>
                  <a:lnTo>
                    <a:pt x="179197" y="939"/>
                  </a:lnTo>
                  <a:lnTo>
                    <a:pt x="168783" y="3733"/>
                  </a:lnTo>
                  <a:lnTo>
                    <a:pt x="159715" y="8407"/>
                  </a:lnTo>
                  <a:lnTo>
                    <a:pt x="152019" y="14935"/>
                  </a:lnTo>
                  <a:lnTo>
                    <a:pt x="151676" y="4089"/>
                  </a:lnTo>
                  <a:lnTo>
                    <a:pt x="124460" y="4089"/>
                  </a:lnTo>
                  <a:lnTo>
                    <a:pt x="124460" y="134416"/>
                  </a:lnTo>
                  <a:lnTo>
                    <a:pt x="156464" y="134416"/>
                  </a:lnTo>
                  <a:lnTo>
                    <a:pt x="156464" y="94589"/>
                  </a:lnTo>
                  <a:lnTo>
                    <a:pt x="163144" y="98259"/>
                  </a:lnTo>
                  <a:lnTo>
                    <a:pt x="171132" y="100876"/>
                  </a:lnTo>
                  <a:lnTo>
                    <a:pt x="180403" y="102438"/>
                  </a:lnTo>
                  <a:lnTo>
                    <a:pt x="190969" y="102958"/>
                  </a:lnTo>
                  <a:lnTo>
                    <a:pt x="203200" y="102108"/>
                  </a:lnTo>
                  <a:lnTo>
                    <a:pt x="213766" y="99542"/>
                  </a:lnTo>
                  <a:lnTo>
                    <a:pt x="222656" y="95262"/>
                  </a:lnTo>
                  <a:lnTo>
                    <a:pt x="223456" y="94589"/>
                  </a:lnTo>
                  <a:lnTo>
                    <a:pt x="229895" y="89268"/>
                  </a:lnTo>
                  <a:lnTo>
                    <a:pt x="235496" y="81775"/>
                  </a:lnTo>
                  <a:lnTo>
                    <a:pt x="237350" y="77698"/>
                  </a:lnTo>
                  <a:lnTo>
                    <a:pt x="239496" y="72999"/>
                  </a:lnTo>
                  <a:lnTo>
                    <a:pt x="241896" y="62928"/>
                  </a:lnTo>
                  <a:lnTo>
                    <a:pt x="242709" y="51562"/>
                  </a:lnTo>
                  <a:close/>
                </a:path>
                <a:path w="907414" h="134620">
                  <a:moveTo>
                    <a:pt x="378371" y="59029"/>
                  </a:moveTo>
                  <a:lnTo>
                    <a:pt x="363969" y="14846"/>
                  </a:lnTo>
                  <a:lnTo>
                    <a:pt x="346189" y="4432"/>
                  </a:lnTo>
                  <a:lnTo>
                    <a:pt x="346189" y="40551"/>
                  </a:lnTo>
                  <a:lnTo>
                    <a:pt x="290004" y="40551"/>
                  </a:lnTo>
                  <a:lnTo>
                    <a:pt x="290830" y="34378"/>
                  </a:lnTo>
                  <a:lnTo>
                    <a:pt x="293585" y="29883"/>
                  </a:lnTo>
                  <a:lnTo>
                    <a:pt x="302945" y="24180"/>
                  </a:lnTo>
                  <a:lnTo>
                    <a:pt x="309676" y="22758"/>
                  </a:lnTo>
                  <a:lnTo>
                    <a:pt x="318452" y="22758"/>
                  </a:lnTo>
                  <a:lnTo>
                    <a:pt x="329704" y="23876"/>
                  </a:lnTo>
                  <a:lnTo>
                    <a:pt x="338086" y="27216"/>
                  </a:lnTo>
                  <a:lnTo>
                    <a:pt x="343573" y="32778"/>
                  </a:lnTo>
                  <a:lnTo>
                    <a:pt x="346189" y="40551"/>
                  </a:lnTo>
                  <a:lnTo>
                    <a:pt x="346189" y="4432"/>
                  </a:lnTo>
                  <a:lnTo>
                    <a:pt x="345198" y="3987"/>
                  </a:lnTo>
                  <a:lnTo>
                    <a:pt x="332816" y="1270"/>
                  </a:lnTo>
                  <a:lnTo>
                    <a:pt x="318452" y="355"/>
                  </a:lnTo>
                  <a:lnTo>
                    <a:pt x="304558" y="1181"/>
                  </a:lnTo>
                  <a:lnTo>
                    <a:pt x="266700" y="20840"/>
                  </a:lnTo>
                  <a:lnTo>
                    <a:pt x="258000" y="51562"/>
                  </a:lnTo>
                  <a:lnTo>
                    <a:pt x="258000" y="61048"/>
                  </a:lnTo>
                  <a:lnTo>
                    <a:pt x="280962" y="95719"/>
                  </a:lnTo>
                  <a:lnTo>
                    <a:pt x="309676" y="102768"/>
                  </a:lnTo>
                  <a:lnTo>
                    <a:pt x="318808" y="102768"/>
                  </a:lnTo>
                  <a:lnTo>
                    <a:pt x="358813" y="94234"/>
                  </a:lnTo>
                  <a:lnTo>
                    <a:pt x="374078" y="79667"/>
                  </a:lnTo>
                  <a:lnTo>
                    <a:pt x="374967" y="78244"/>
                  </a:lnTo>
                  <a:lnTo>
                    <a:pt x="377113" y="71488"/>
                  </a:lnTo>
                  <a:lnTo>
                    <a:pt x="345478" y="71488"/>
                  </a:lnTo>
                  <a:lnTo>
                    <a:pt x="342417" y="75069"/>
                  </a:lnTo>
                  <a:lnTo>
                    <a:pt x="337159" y="77622"/>
                  </a:lnTo>
                  <a:lnTo>
                    <a:pt x="329692" y="79159"/>
                  </a:lnTo>
                  <a:lnTo>
                    <a:pt x="320040" y="79667"/>
                  </a:lnTo>
                  <a:lnTo>
                    <a:pt x="309854" y="79667"/>
                  </a:lnTo>
                  <a:lnTo>
                    <a:pt x="302298" y="77965"/>
                  </a:lnTo>
                  <a:lnTo>
                    <a:pt x="292455" y="71221"/>
                  </a:lnTo>
                  <a:lnTo>
                    <a:pt x="289814" y="66027"/>
                  </a:lnTo>
                  <a:lnTo>
                    <a:pt x="289471" y="59029"/>
                  </a:lnTo>
                  <a:lnTo>
                    <a:pt x="378371" y="59029"/>
                  </a:lnTo>
                  <a:close/>
                </a:path>
                <a:path w="907414" h="134620">
                  <a:moveTo>
                    <a:pt x="521500" y="73609"/>
                  </a:moveTo>
                  <a:lnTo>
                    <a:pt x="505498" y="73609"/>
                  </a:lnTo>
                  <a:lnTo>
                    <a:pt x="505498" y="28803"/>
                  </a:lnTo>
                  <a:lnTo>
                    <a:pt x="505498" y="4089"/>
                  </a:lnTo>
                  <a:lnTo>
                    <a:pt x="473494" y="4089"/>
                  </a:lnTo>
                  <a:lnTo>
                    <a:pt x="473494" y="28803"/>
                  </a:lnTo>
                  <a:lnTo>
                    <a:pt x="473494" y="73609"/>
                  </a:lnTo>
                  <a:lnTo>
                    <a:pt x="427431" y="73609"/>
                  </a:lnTo>
                  <a:lnTo>
                    <a:pt x="430745" y="68935"/>
                  </a:lnTo>
                  <a:lnTo>
                    <a:pt x="433387" y="62687"/>
                  </a:lnTo>
                  <a:lnTo>
                    <a:pt x="437756" y="28803"/>
                  </a:lnTo>
                  <a:lnTo>
                    <a:pt x="473494" y="28803"/>
                  </a:lnTo>
                  <a:lnTo>
                    <a:pt x="473494" y="4089"/>
                  </a:lnTo>
                  <a:lnTo>
                    <a:pt x="410552" y="4089"/>
                  </a:lnTo>
                  <a:lnTo>
                    <a:pt x="410464" y="16700"/>
                  </a:lnTo>
                  <a:lnTo>
                    <a:pt x="410235" y="27482"/>
                  </a:lnTo>
                  <a:lnTo>
                    <a:pt x="403555" y="66979"/>
                  </a:lnTo>
                  <a:lnTo>
                    <a:pt x="393001" y="73609"/>
                  </a:lnTo>
                  <a:lnTo>
                    <a:pt x="385838" y="73609"/>
                  </a:lnTo>
                  <a:lnTo>
                    <a:pt x="386372" y="124650"/>
                  </a:lnTo>
                  <a:lnTo>
                    <a:pt x="413575" y="124650"/>
                  </a:lnTo>
                  <a:lnTo>
                    <a:pt x="413575" y="99047"/>
                  </a:lnTo>
                  <a:lnTo>
                    <a:pt x="492696" y="99047"/>
                  </a:lnTo>
                  <a:lnTo>
                    <a:pt x="492696" y="124650"/>
                  </a:lnTo>
                  <a:lnTo>
                    <a:pt x="519899" y="124650"/>
                  </a:lnTo>
                  <a:lnTo>
                    <a:pt x="520446" y="99047"/>
                  </a:lnTo>
                  <a:lnTo>
                    <a:pt x="520611" y="91579"/>
                  </a:lnTo>
                  <a:lnTo>
                    <a:pt x="520725" y="84582"/>
                  </a:lnTo>
                  <a:lnTo>
                    <a:pt x="521017" y="78587"/>
                  </a:lnTo>
                  <a:lnTo>
                    <a:pt x="521500" y="73609"/>
                  </a:lnTo>
                  <a:close/>
                </a:path>
                <a:path w="907414" h="134620">
                  <a:moveTo>
                    <a:pt x="655027" y="4089"/>
                  </a:moveTo>
                  <a:lnTo>
                    <a:pt x="602208" y="4089"/>
                  </a:lnTo>
                  <a:lnTo>
                    <a:pt x="597484" y="16332"/>
                  </a:lnTo>
                  <a:lnTo>
                    <a:pt x="591134" y="33655"/>
                  </a:lnTo>
                  <a:lnTo>
                    <a:pt x="573595" y="83566"/>
                  </a:lnTo>
                  <a:lnTo>
                    <a:pt x="570750" y="83566"/>
                  </a:lnTo>
                  <a:lnTo>
                    <a:pt x="570750" y="4089"/>
                  </a:lnTo>
                  <a:lnTo>
                    <a:pt x="539445" y="4089"/>
                  </a:lnTo>
                  <a:lnTo>
                    <a:pt x="539445" y="99047"/>
                  </a:lnTo>
                  <a:lnTo>
                    <a:pt x="592264" y="99047"/>
                  </a:lnTo>
                  <a:lnTo>
                    <a:pt x="603148" y="69672"/>
                  </a:lnTo>
                  <a:lnTo>
                    <a:pt x="620877" y="19558"/>
                  </a:lnTo>
                  <a:lnTo>
                    <a:pt x="623735" y="19558"/>
                  </a:lnTo>
                  <a:lnTo>
                    <a:pt x="623735" y="99047"/>
                  </a:lnTo>
                  <a:lnTo>
                    <a:pt x="655027" y="99047"/>
                  </a:lnTo>
                  <a:lnTo>
                    <a:pt x="655027" y="4089"/>
                  </a:lnTo>
                  <a:close/>
                </a:path>
                <a:path w="907414" h="134620">
                  <a:moveTo>
                    <a:pt x="778230" y="4267"/>
                  </a:moveTo>
                  <a:lnTo>
                    <a:pt x="673163" y="4267"/>
                  </a:lnTo>
                  <a:lnTo>
                    <a:pt x="673163" y="30937"/>
                  </a:lnTo>
                  <a:lnTo>
                    <a:pt x="709599" y="30937"/>
                  </a:lnTo>
                  <a:lnTo>
                    <a:pt x="709599" y="99517"/>
                  </a:lnTo>
                  <a:lnTo>
                    <a:pt x="741794" y="99517"/>
                  </a:lnTo>
                  <a:lnTo>
                    <a:pt x="741794" y="30937"/>
                  </a:lnTo>
                  <a:lnTo>
                    <a:pt x="778230" y="30937"/>
                  </a:lnTo>
                  <a:lnTo>
                    <a:pt x="778230" y="4267"/>
                  </a:lnTo>
                  <a:close/>
                </a:path>
                <a:path w="907414" h="134620">
                  <a:moveTo>
                    <a:pt x="907148" y="4089"/>
                  </a:moveTo>
                  <a:lnTo>
                    <a:pt x="872832" y="4089"/>
                  </a:lnTo>
                  <a:lnTo>
                    <a:pt x="849718" y="80733"/>
                  </a:lnTo>
                  <a:lnTo>
                    <a:pt x="843318" y="80733"/>
                  </a:lnTo>
                  <a:lnTo>
                    <a:pt x="819137" y="4089"/>
                  </a:lnTo>
                  <a:lnTo>
                    <a:pt x="783755" y="4089"/>
                  </a:lnTo>
                  <a:lnTo>
                    <a:pt x="818248" y="99047"/>
                  </a:lnTo>
                  <a:lnTo>
                    <a:pt x="844562" y="99047"/>
                  </a:lnTo>
                  <a:lnTo>
                    <a:pt x="843140" y="103543"/>
                  </a:lnTo>
                  <a:lnTo>
                    <a:pt x="841006" y="106629"/>
                  </a:lnTo>
                  <a:lnTo>
                    <a:pt x="835317" y="109943"/>
                  </a:lnTo>
                  <a:lnTo>
                    <a:pt x="830160" y="110782"/>
                  </a:lnTo>
                  <a:lnTo>
                    <a:pt x="800112" y="110782"/>
                  </a:lnTo>
                  <a:lnTo>
                    <a:pt x="800112" y="134607"/>
                  </a:lnTo>
                  <a:lnTo>
                    <a:pt x="828560" y="134607"/>
                  </a:lnTo>
                  <a:lnTo>
                    <a:pt x="841121" y="134150"/>
                  </a:lnTo>
                  <a:lnTo>
                    <a:pt x="875144" y="98450"/>
                  </a:lnTo>
                  <a:lnTo>
                    <a:pt x="907148" y="4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10159" y="1354785"/>
              <a:ext cx="3294392" cy="25694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7794" y="1928329"/>
              <a:ext cx="3337981" cy="13304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4601" y="2125738"/>
              <a:ext cx="4801123" cy="78897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4591" y="2993656"/>
              <a:ext cx="582930" cy="62230"/>
            </a:xfrm>
            <a:custGeom>
              <a:avLst/>
              <a:gdLst/>
              <a:ahLst/>
              <a:cxnLst/>
              <a:rect l="l" t="t" r="r" b="b"/>
              <a:pathLst>
                <a:path w="582930" h="62230">
                  <a:moveTo>
                    <a:pt x="55003" y="1651"/>
                  </a:moveTo>
                  <a:lnTo>
                    <a:pt x="0" y="1651"/>
                  </a:lnTo>
                  <a:lnTo>
                    <a:pt x="0" y="60071"/>
                  </a:lnTo>
                  <a:lnTo>
                    <a:pt x="10922" y="60071"/>
                  </a:lnTo>
                  <a:lnTo>
                    <a:pt x="10922" y="11303"/>
                  </a:lnTo>
                  <a:lnTo>
                    <a:pt x="44081" y="11303"/>
                  </a:lnTo>
                  <a:lnTo>
                    <a:pt x="44081" y="60071"/>
                  </a:lnTo>
                  <a:lnTo>
                    <a:pt x="55003" y="60071"/>
                  </a:lnTo>
                  <a:lnTo>
                    <a:pt x="55003" y="1651"/>
                  </a:lnTo>
                  <a:close/>
                </a:path>
                <a:path w="582930" h="62230">
                  <a:moveTo>
                    <a:pt x="127774" y="1651"/>
                  </a:moveTo>
                  <a:lnTo>
                    <a:pt x="81038" y="1651"/>
                  </a:lnTo>
                  <a:lnTo>
                    <a:pt x="81038" y="29806"/>
                  </a:lnTo>
                  <a:lnTo>
                    <a:pt x="80606" y="36576"/>
                  </a:lnTo>
                  <a:lnTo>
                    <a:pt x="78943" y="44373"/>
                  </a:lnTo>
                  <a:lnTo>
                    <a:pt x="77812" y="46405"/>
                  </a:lnTo>
                  <a:lnTo>
                    <a:pt x="74599" y="49110"/>
                  </a:lnTo>
                  <a:lnTo>
                    <a:pt x="72529" y="49784"/>
                  </a:lnTo>
                  <a:lnTo>
                    <a:pt x="67703" y="49784"/>
                  </a:lnTo>
                  <a:lnTo>
                    <a:pt x="67703" y="60071"/>
                  </a:lnTo>
                  <a:lnTo>
                    <a:pt x="75107" y="60071"/>
                  </a:lnTo>
                  <a:lnTo>
                    <a:pt x="78282" y="59334"/>
                  </a:lnTo>
                  <a:lnTo>
                    <a:pt x="91960" y="11303"/>
                  </a:lnTo>
                  <a:lnTo>
                    <a:pt x="116852" y="11303"/>
                  </a:lnTo>
                  <a:lnTo>
                    <a:pt x="116852" y="60071"/>
                  </a:lnTo>
                  <a:lnTo>
                    <a:pt x="127774" y="60071"/>
                  </a:lnTo>
                  <a:lnTo>
                    <a:pt x="127774" y="1651"/>
                  </a:lnTo>
                  <a:close/>
                </a:path>
                <a:path w="582930" h="62230">
                  <a:moveTo>
                    <a:pt x="199402" y="15671"/>
                  </a:moveTo>
                  <a:lnTo>
                    <a:pt x="196900" y="10160"/>
                  </a:lnTo>
                  <a:lnTo>
                    <a:pt x="186702" y="2019"/>
                  </a:lnTo>
                  <a:lnTo>
                    <a:pt x="179920" y="0"/>
                  </a:lnTo>
                  <a:lnTo>
                    <a:pt x="164592" y="0"/>
                  </a:lnTo>
                  <a:lnTo>
                    <a:pt x="158546" y="1651"/>
                  </a:lnTo>
                  <a:lnTo>
                    <a:pt x="148043" y="8267"/>
                  </a:lnTo>
                  <a:lnTo>
                    <a:pt x="144614" y="12827"/>
                  </a:lnTo>
                  <a:lnTo>
                    <a:pt x="143002" y="18669"/>
                  </a:lnTo>
                  <a:lnTo>
                    <a:pt x="155079" y="18669"/>
                  </a:lnTo>
                  <a:lnTo>
                    <a:pt x="156260" y="15963"/>
                  </a:lnTo>
                  <a:lnTo>
                    <a:pt x="158356" y="13868"/>
                  </a:lnTo>
                  <a:lnTo>
                    <a:pt x="164363" y="10909"/>
                  </a:lnTo>
                  <a:lnTo>
                    <a:pt x="167728" y="10160"/>
                  </a:lnTo>
                  <a:lnTo>
                    <a:pt x="182803" y="10160"/>
                  </a:lnTo>
                  <a:lnTo>
                    <a:pt x="188480" y="14566"/>
                  </a:lnTo>
                  <a:lnTo>
                    <a:pt x="188480" y="23368"/>
                  </a:lnTo>
                  <a:lnTo>
                    <a:pt x="188480" y="32893"/>
                  </a:lnTo>
                  <a:lnTo>
                    <a:pt x="188480" y="41109"/>
                  </a:lnTo>
                  <a:lnTo>
                    <a:pt x="186740" y="44691"/>
                  </a:lnTo>
                  <a:lnTo>
                    <a:pt x="179793" y="50190"/>
                  </a:lnTo>
                  <a:lnTo>
                    <a:pt x="175133" y="51562"/>
                  </a:lnTo>
                  <a:lnTo>
                    <a:pt x="159981" y="51562"/>
                  </a:lnTo>
                  <a:lnTo>
                    <a:pt x="155321" y="48475"/>
                  </a:lnTo>
                  <a:lnTo>
                    <a:pt x="155321" y="36029"/>
                  </a:lnTo>
                  <a:lnTo>
                    <a:pt x="160197" y="32893"/>
                  </a:lnTo>
                  <a:lnTo>
                    <a:pt x="188480" y="32893"/>
                  </a:lnTo>
                  <a:lnTo>
                    <a:pt x="188480" y="23368"/>
                  </a:lnTo>
                  <a:lnTo>
                    <a:pt x="162521" y="23368"/>
                  </a:lnTo>
                  <a:lnTo>
                    <a:pt x="156362" y="24879"/>
                  </a:lnTo>
                  <a:lnTo>
                    <a:pt x="146799" y="30886"/>
                  </a:lnTo>
                  <a:lnTo>
                    <a:pt x="144399" y="35687"/>
                  </a:lnTo>
                  <a:lnTo>
                    <a:pt x="144399" y="48641"/>
                  </a:lnTo>
                  <a:lnTo>
                    <a:pt x="146583" y="53467"/>
                  </a:lnTo>
                  <a:lnTo>
                    <a:pt x="155308" y="60071"/>
                  </a:lnTo>
                  <a:lnTo>
                    <a:pt x="161048" y="61722"/>
                  </a:lnTo>
                  <a:lnTo>
                    <a:pt x="176784" y="61722"/>
                  </a:lnTo>
                  <a:lnTo>
                    <a:pt x="183565" y="59055"/>
                  </a:lnTo>
                  <a:lnTo>
                    <a:pt x="188480" y="53721"/>
                  </a:lnTo>
                  <a:lnTo>
                    <a:pt x="188480" y="60071"/>
                  </a:lnTo>
                  <a:lnTo>
                    <a:pt x="199402" y="60071"/>
                  </a:lnTo>
                  <a:lnTo>
                    <a:pt x="199402" y="53721"/>
                  </a:lnTo>
                  <a:lnTo>
                    <a:pt x="199402" y="51562"/>
                  </a:lnTo>
                  <a:lnTo>
                    <a:pt x="199402" y="32893"/>
                  </a:lnTo>
                  <a:lnTo>
                    <a:pt x="199402" y="15671"/>
                  </a:lnTo>
                  <a:close/>
                </a:path>
                <a:path w="582930" h="62230">
                  <a:moveTo>
                    <a:pt x="266192" y="1651"/>
                  </a:moveTo>
                  <a:lnTo>
                    <a:pt x="210070" y="1651"/>
                  </a:lnTo>
                  <a:lnTo>
                    <a:pt x="210070" y="11303"/>
                  </a:lnTo>
                  <a:lnTo>
                    <a:pt x="232664" y="11303"/>
                  </a:lnTo>
                  <a:lnTo>
                    <a:pt x="232664" y="60071"/>
                  </a:lnTo>
                  <a:lnTo>
                    <a:pt x="243586" y="60071"/>
                  </a:lnTo>
                  <a:lnTo>
                    <a:pt x="243586" y="11303"/>
                  </a:lnTo>
                  <a:lnTo>
                    <a:pt x="266192" y="11303"/>
                  </a:lnTo>
                  <a:lnTo>
                    <a:pt x="266192" y="1651"/>
                  </a:lnTo>
                  <a:close/>
                </a:path>
                <a:path w="582930" h="62230">
                  <a:moveTo>
                    <a:pt x="332740" y="21640"/>
                  </a:moveTo>
                  <a:lnTo>
                    <a:pt x="330022" y="14503"/>
                  </a:lnTo>
                  <a:lnTo>
                    <a:pt x="325920" y="10160"/>
                  </a:lnTo>
                  <a:lnTo>
                    <a:pt x="321310" y="5270"/>
                  </a:lnTo>
                  <a:lnTo>
                    <a:pt x="321310" y="25400"/>
                  </a:lnTo>
                  <a:lnTo>
                    <a:pt x="285508" y="25400"/>
                  </a:lnTo>
                  <a:lnTo>
                    <a:pt x="321310" y="25400"/>
                  </a:lnTo>
                  <a:lnTo>
                    <a:pt x="321310" y="5270"/>
                  </a:lnTo>
                  <a:lnTo>
                    <a:pt x="319100" y="2908"/>
                  </a:lnTo>
                  <a:lnTo>
                    <a:pt x="312254" y="0"/>
                  </a:lnTo>
                  <a:lnTo>
                    <a:pt x="295325" y="0"/>
                  </a:lnTo>
                  <a:lnTo>
                    <a:pt x="288150" y="2921"/>
                  </a:lnTo>
                  <a:lnTo>
                    <a:pt x="276885" y="14605"/>
                  </a:lnTo>
                  <a:lnTo>
                    <a:pt x="274180" y="21640"/>
                  </a:lnTo>
                  <a:lnTo>
                    <a:pt x="274091" y="39763"/>
                  </a:lnTo>
                  <a:lnTo>
                    <a:pt x="276974" y="47129"/>
                  </a:lnTo>
                  <a:lnTo>
                    <a:pt x="288569" y="58801"/>
                  </a:lnTo>
                  <a:lnTo>
                    <a:pt x="295871" y="61722"/>
                  </a:lnTo>
                  <a:lnTo>
                    <a:pt x="311111" y="61722"/>
                  </a:lnTo>
                  <a:lnTo>
                    <a:pt x="331990" y="43688"/>
                  </a:lnTo>
                  <a:lnTo>
                    <a:pt x="320179" y="43688"/>
                  </a:lnTo>
                  <a:lnTo>
                    <a:pt x="317119" y="48945"/>
                  </a:lnTo>
                  <a:lnTo>
                    <a:pt x="311962" y="51562"/>
                  </a:lnTo>
                  <a:lnTo>
                    <a:pt x="299681" y="51562"/>
                  </a:lnTo>
                  <a:lnTo>
                    <a:pt x="295389" y="49999"/>
                  </a:lnTo>
                  <a:lnTo>
                    <a:pt x="288188" y="43738"/>
                  </a:lnTo>
                  <a:lnTo>
                    <a:pt x="286054" y="39763"/>
                  </a:lnTo>
                  <a:lnTo>
                    <a:pt x="285381" y="34925"/>
                  </a:lnTo>
                  <a:lnTo>
                    <a:pt x="332498" y="34925"/>
                  </a:lnTo>
                  <a:lnTo>
                    <a:pt x="332663" y="34163"/>
                  </a:lnTo>
                  <a:lnTo>
                    <a:pt x="332740" y="25400"/>
                  </a:lnTo>
                  <a:lnTo>
                    <a:pt x="332740" y="21640"/>
                  </a:lnTo>
                  <a:close/>
                </a:path>
                <a:path w="582930" h="62230">
                  <a:moveTo>
                    <a:pt x="427482" y="1651"/>
                  </a:moveTo>
                  <a:lnTo>
                    <a:pt x="413639" y="1651"/>
                  </a:lnTo>
                  <a:lnTo>
                    <a:pt x="388747" y="26416"/>
                  </a:lnTo>
                  <a:lnTo>
                    <a:pt x="388747" y="1651"/>
                  </a:lnTo>
                  <a:lnTo>
                    <a:pt x="377837" y="1651"/>
                  </a:lnTo>
                  <a:lnTo>
                    <a:pt x="377837" y="26416"/>
                  </a:lnTo>
                  <a:lnTo>
                    <a:pt x="352933" y="1651"/>
                  </a:lnTo>
                  <a:lnTo>
                    <a:pt x="339090" y="1651"/>
                  </a:lnTo>
                  <a:lnTo>
                    <a:pt x="368554" y="31127"/>
                  </a:lnTo>
                  <a:lnTo>
                    <a:pt x="339090" y="60071"/>
                  </a:lnTo>
                  <a:lnTo>
                    <a:pt x="353707" y="60071"/>
                  </a:lnTo>
                  <a:lnTo>
                    <a:pt x="377837" y="36449"/>
                  </a:lnTo>
                  <a:lnTo>
                    <a:pt x="377837" y="60071"/>
                  </a:lnTo>
                  <a:lnTo>
                    <a:pt x="388747" y="60071"/>
                  </a:lnTo>
                  <a:lnTo>
                    <a:pt x="388747" y="36449"/>
                  </a:lnTo>
                  <a:lnTo>
                    <a:pt x="412877" y="60071"/>
                  </a:lnTo>
                  <a:lnTo>
                    <a:pt x="427482" y="60071"/>
                  </a:lnTo>
                  <a:lnTo>
                    <a:pt x="398030" y="31127"/>
                  </a:lnTo>
                  <a:lnTo>
                    <a:pt x="427482" y="1651"/>
                  </a:lnTo>
                  <a:close/>
                </a:path>
                <a:path w="582930" h="62230">
                  <a:moveTo>
                    <a:pt x="495046" y="22059"/>
                  </a:moveTo>
                  <a:lnTo>
                    <a:pt x="492137" y="14719"/>
                  </a:lnTo>
                  <a:lnTo>
                    <a:pt x="487603" y="10160"/>
                  </a:lnTo>
                  <a:lnTo>
                    <a:pt x="484124" y="6667"/>
                  </a:lnTo>
                  <a:lnTo>
                    <a:pt x="484124" y="24942"/>
                  </a:lnTo>
                  <a:lnTo>
                    <a:pt x="484124" y="36703"/>
                  </a:lnTo>
                  <a:lnTo>
                    <a:pt x="482269" y="41617"/>
                  </a:lnTo>
                  <a:lnTo>
                    <a:pt x="474814" y="49580"/>
                  </a:lnTo>
                  <a:lnTo>
                    <a:pt x="470115" y="51562"/>
                  </a:lnTo>
                  <a:lnTo>
                    <a:pt x="458774" y="51562"/>
                  </a:lnTo>
                  <a:lnTo>
                    <a:pt x="454075" y="49580"/>
                  </a:lnTo>
                  <a:lnTo>
                    <a:pt x="446620" y="41617"/>
                  </a:lnTo>
                  <a:lnTo>
                    <a:pt x="444754" y="36703"/>
                  </a:lnTo>
                  <a:lnTo>
                    <a:pt x="444754" y="24942"/>
                  </a:lnTo>
                  <a:lnTo>
                    <a:pt x="446595" y="20002"/>
                  </a:lnTo>
                  <a:lnTo>
                    <a:pt x="453961" y="12141"/>
                  </a:lnTo>
                  <a:lnTo>
                    <a:pt x="458685" y="10160"/>
                  </a:lnTo>
                  <a:lnTo>
                    <a:pt x="470204" y="10160"/>
                  </a:lnTo>
                  <a:lnTo>
                    <a:pt x="474916" y="12141"/>
                  </a:lnTo>
                  <a:lnTo>
                    <a:pt x="482282" y="20002"/>
                  </a:lnTo>
                  <a:lnTo>
                    <a:pt x="484124" y="24942"/>
                  </a:lnTo>
                  <a:lnTo>
                    <a:pt x="484124" y="6667"/>
                  </a:lnTo>
                  <a:lnTo>
                    <a:pt x="480441" y="2946"/>
                  </a:lnTo>
                  <a:lnTo>
                    <a:pt x="473163" y="0"/>
                  </a:lnTo>
                  <a:lnTo>
                    <a:pt x="455637" y="0"/>
                  </a:lnTo>
                  <a:lnTo>
                    <a:pt x="448335" y="2946"/>
                  </a:lnTo>
                  <a:lnTo>
                    <a:pt x="436740" y="14719"/>
                  </a:lnTo>
                  <a:lnTo>
                    <a:pt x="433832" y="22059"/>
                  </a:lnTo>
                  <a:lnTo>
                    <a:pt x="433832" y="39674"/>
                  </a:lnTo>
                  <a:lnTo>
                    <a:pt x="436740" y="47015"/>
                  </a:lnTo>
                  <a:lnTo>
                    <a:pt x="448335" y="58788"/>
                  </a:lnTo>
                  <a:lnTo>
                    <a:pt x="455637" y="61722"/>
                  </a:lnTo>
                  <a:lnTo>
                    <a:pt x="473163" y="61722"/>
                  </a:lnTo>
                  <a:lnTo>
                    <a:pt x="480441" y="58788"/>
                  </a:lnTo>
                  <a:lnTo>
                    <a:pt x="487616" y="51562"/>
                  </a:lnTo>
                  <a:lnTo>
                    <a:pt x="492137" y="47015"/>
                  </a:lnTo>
                  <a:lnTo>
                    <a:pt x="495046" y="39674"/>
                  </a:lnTo>
                  <a:lnTo>
                    <a:pt x="495046" y="22059"/>
                  </a:lnTo>
                  <a:close/>
                </a:path>
                <a:path w="582930" h="62230">
                  <a:moveTo>
                    <a:pt x="582307" y="1651"/>
                  </a:moveTo>
                  <a:lnTo>
                    <a:pt x="570103" y="1651"/>
                  </a:lnTo>
                  <a:lnTo>
                    <a:pt x="547001" y="48641"/>
                  </a:lnTo>
                  <a:lnTo>
                    <a:pt x="524002" y="1651"/>
                  </a:lnTo>
                  <a:lnTo>
                    <a:pt x="511556" y="1651"/>
                  </a:lnTo>
                  <a:lnTo>
                    <a:pt x="511556" y="60071"/>
                  </a:lnTo>
                  <a:lnTo>
                    <a:pt x="522478" y="60071"/>
                  </a:lnTo>
                  <a:lnTo>
                    <a:pt x="522478" y="21463"/>
                  </a:lnTo>
                  <a:lnTo>
                    <a:pt x="541413" y="60071"/>
                  </a:lnTo>
                  <a:lnTo>
                    <a:pt x="552462" y="60071"/>
                  </a:lnTo>
                  <a:lnTo>
                    <a:pt x="571373" y="21463"/>
                  </a:lnTo>
                  <a:lnTo>
                    <a:pt x="571373" y="60071"/>
                  </a:lnTo>
                  <a:lnTo>
                    <a:pt x="582307" y="60071"/>
                  </a:lnTo>
                  <a:lnTo>
                    <a:pt x="582307" y="1651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1300" y="3367566"/>
              <a:ext cx="4790619" cy="39951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17921" y="3731075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12687" y="0"/>
                  </a:moveTo>
                  <a:lnTo>
                    <a:pt x="0" y="0"/>
                  </a:lnTo>
                  <a:lnTo>
                    <a:pt x="0" y="12686"/>
                  </a:lnTo>
                  <a:lnTo>
                    <a:pt x="12687" y="12686"/>
                  </a:lnTo>
                  <a:lnTo>
                    <a:pt x="12687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5997" y="0"/>
            <a:ext cx="6096000" cy="4572000"/>
            <a:chOff x="-3" y="0"/>
            <a:chExt cx="6096000" cy="4572000"/>
          </a:xfrm>
        </p:grpSpPr>
        <p:sp>
          <p:nvSpPr>
            <p:cNvPr id="3" name="object 3"/>
            <p:cNvSpPr/>
            <p:nvPr/>
          </p:nvSpPr>
          <p:spPr>
            <a:xfrm>
              <a:off x="-3" y="12825"/>
              <a:ext cx="6096003" cy="4546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8974" y="0"/>
              <a:ext cx="107314" cy="4572000"/>
            </a:xfrm>
            <a:custGeom>
              <a:avLst/>
              <a:gdLst/>
              <a:ahLst/>
              <a:cxnLst/>
              <a:rect l="l" t="t" r="r" b="b"/>
              <a:pathLst>
                <a:path w="107314" h="4572000">
                  <a:moveTo>
                    <a:pt x="107049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107049" y="4572000"/>
                  </a:lnTo>
                  <a:lnTo>
                    <a:pt x="107049" y="0"/>
                  </a:lnTo>
                  <a:close/>
                </a:path>
              </a:pathLst>
            </a:custGeom>
            <a:solidFill>
              <a:srgbClr val="CD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28244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47944" y="4156045"/>
              <a:ext cx="104749" cy="287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1091" y="1833206"/>
              <a:ext cx="228829" cy="2025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9476" y="1833206"/>
              <a:ext cx="226314" cy="2022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07922" y="1836419"/>
              <a:ext cx="190500" cy="195580"/>
            </a:xfrm>
            <a:custGeom>
              <a:avLst/>
              <a:gdLst/>
              <a:ahLst/>
              <a:cxnLst/>
              <a:rect l="l" t="t" r="r" b="b"/>
              <a:pathLst>
                <a:path w="190500" h="195580">
                  <a:moveTo>
                    <a:pt x="189992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195580"/>
                  </a:lnTo>
                  <a:lnTo>
                    <a:pt x="54762" y="195580"/>
                  </a:lnTo>
                  <a:lnTo>
                    <a:pt x="54762" y="45720"/>
                  </a:lnTo>
                  <a:lnTo>
                    <a:pt x="135229" y="45720"/>
                  </a:lnTo>
                  <a:lnTo>
                    <a:pt x="135229" y="195580"/>
                  </a:lnTo>
                  <a:lnTo>
                    <a:pt x="189992" y="195580"/>
                  </a:lnTo>
                  <a:lnTo>
                    <a:pt x="189992" y="45720"/>
                  </a:lnTo>
                  <a:lnTo>
                    <a:pt x="18999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20824" y="1836572"/>
              <a:ext cx="221286" cy="19502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5021" y="1836572"/>
              <a:ext cx="186918" cy="19502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9600" y="1836572"/>
              <a:ext cx="195859" cy="19502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20163" y="1836572"/>
              <a:ext cx="408203" cy="19502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51265" y="1836419"/>
              <a:ext cx="191770" cy="195580"/>
            </a:xfrm>
            <a:custGeom>
              <a:avLst/>
              <a:gdLst/>
              <a:ahLst/>
              <a:cxnLst/>
              <a:rect l="l" t="t" r="r" b="b"/>
              <a:pathLst>
                <a:path w="191769" h="195580">
                  <a:moveTo>
                    <a:pt x="191389" y="0"/>
                  </a:moveTo>
                  <a:lnTo>
                    <a:pt x="137185" y="0"/>
                  </a:lnTo>
                  <a:lnTo>
                    <a:pt x="137185" y="73660"/>
                  </a:lnTo>
                  <a:lnTo>
                    <a:pt x="54203" y="7366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3660"/>
                  </a:lnTo>
                  <a:lnTo>
                    <a:pt x="0" y="119380"/>
                  </a:lnTo>
                  <a:lnTo>
                    <a:pt x="0" y="195580"/>
                  </a:lnTo>
                  <a:lnTo>
                    <a:pt x="54203" y="195580"/>
                  </a:lnTo>
                  <a:lnTo>
                    <a:pt x="54203" y="119380"/>
                  </a:lnTo>
                  <a:lnTo>
                    <a:pt x="137185" y="119380"/>
                  </a:lnTo>
                  <a:lnTo>
                    <a:pt x="137185" y="195580"/>
                  </a:lnTo>
                  <a:lnTo>
                    <a:pt x="191389" y="195580"/>
                  </a:lnTo>
                  <a:lnTo>
                    <a:pt x="191389" y="119380"/>
                  </a:lnTo>
                  <a:lnTo>
                    <a:pt x="191389" y="73660"/>
                  </a:lnTo>
                  <a:lnTo>
                    <a:pt x="19138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87358" y="1836572"/>
              <a:ext cx="195859" cy="19502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27921" y="1836419"/>
              <a:ext cx="465455" cy="195580"/>
            </a:xfrm>
            <a:custGeom>
              <a:avLst/>
              <a:gdLst/>
              <a:ahLst/>
              <a:cxnLst/>
              <a:rect l="l" t="t" r="r" b="b"/>
              <a:pathLst>
                <a:path w="465454" h="19558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6200"/>
                  </a:lnTo>
                  <a:lnTo>
                    <a:pt x="0" y="118110"/>
                  </a:lnTo>
                  <a:lnTo>
                    <a:pt x="0" y="149860"/>
                  </a:lnTo>
                  <a:lnTo>
                    <a:pt x="0" y="195580"/>
                  </a:lnTo>
                  <a:lnTo>
                    <a:pt x="158699" y="195580"/>
                  </a:lnTo>
                  <a:lnTo>
                    <a:pt x="158699" y="149860"/>
                  </a:lnTo>
                  <a:lnTo>
                    <a:pt x="54203" y="149860"/>
                  </a:lnTo>
                  <a:lnTo>
                    <a:pt x="54203" y="118110"/>
                  </a:lnTo>
                  <a:lnTo>
                    <a:pt x="156464" y="118110"/>
                  </a:lnTo>
                  <a:lnTo>
                    <a:pt x="156464" y="76200"/>
                  </a:lnTo>
                  <a:lnTo>
                    <a:pt x="54203" y="7620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  <a:path w="465454" h="195580">
                  <a:moveTo>
                    <a:pt x="464921" y="0"/>
                  </a:moveTo>
                  <a:lnTo>
                    <a:pt x="274929" y="0"/>
                  </a:lnTo>
                  <a:lnTo>
                    <a:pt x="274929" y="45720"/>
                  </a:lnTo>
                  <a:lnTo>
                    <a:pt x="274929" y="195580"/>
                  </a:lnTo>
                  <a:lnTo>
                    <a:pt x="329692" y="195580"/>
                  </a:lnTo>
                  <a:lnTo>
                    <a:pt x="329692" y="45720"/>
                  </a:lnTo>
                  <a:lnTo>
                    <a:pt x="410159" y="45720"/>
                  </a:lnTo>
                  <a:lnTo>
                    <a:pt x="410159" y="195580"/>
                  </a:lnTo>
                  <a:lnTo>
                    <a:pt x="464921" y="195580"/>
                  </a:lnTo>
                  <a:lnTo>
                    <a:pt x="464921" y="45720"/>
                  </a:lnTo>
                  <a:lnTo>
                    <a:pt x="464921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18548" y="1836572"/>
              <a:ext cx="204241" cy="19697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45700" y="1836420"/>
              <a:ext cx="391718" cy="19558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65359" y="1836419"/>
              <a:ext cx="662305" cy="195580"/>
            </a:xfrm>
            <a:custGeom>
              <a:avLst/>
              <a:gdLst/>
              <a:ahLst/>
              <a:cxnLst/>
              <a:rect l="l" t="t" r="r" b="b"/>
              <a:pathLst>
                <a:path w="662304" h="19558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6200"/>
                  </a:lnTo>
                  <a:lnTo>
                    <a:pt x="0" y="118110"/>
                  </a:lnTo>
                  <a:lnTo>
                    <a:pt x="0" y="149860"/>
                  </a:lnTo>
                  <a:lnTo>
                    <a:pt x="0" y="195580"/>
                  </a:lnTo>
                  <a:lnTo>
                    <a:pt x="158699" y="195580"/>
                  </a:lnTo>
                  <a:lnTo>
                    <a:pt x="158699" y="149860"/>
                  </a:lnTo>
                  <a:lnTo>
                    <a:pt x="54203" y="149860"/>
                  </a:lnTo>
                  <a:lnTo>
                    <a:pt x="54203" y="118110"/>
                  </a:lnTo>
                  <a:lnTo>
                    <a:pt x="156464" y="118110"/>
                  </a:lnTo>
                  <a:lnTo>
                    <a:pt x="156464" y="76200"/>
                  </a:lnTo>
                  <a:lnTo>
                    <a:pt x="54203" y="7620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  <a:path w="662304" h="195580">
                  <a:moveTo>
                    <a:pt x="481406" y="152"/>
                  </a:moveTo>
                  <a:lnTo>
                    <a:pt x="421894" y="152"/>
                  </a:lnTo>
                  <a:lnTo>
                    <a:pt x="362102" y="73914"/>
                  </a:lnTo>
                  <a:lnTo>
                    <a:pt x="354838" y="73914"/>
                  </a:lnTo>
                  <a:lnTo>
                    <a:pt x="354838" y="152"/>
                  </a:lnTo>
                  <a:lnTo>
                    <a:pt x="303428" y="152"/>
                  </a:lnTo>
                  <a:lnTo>
                    <a:pt x="303428" y="73914"/>
                  </a:lnTo>
                  <a:lnTo>
                    <a:pt x="296164" y="73914"/>
                  </a:lnTo>
                  <a:lnTo>
                    <a:pt x="236372" y="152"/>
                  </a:lnTo>
                  <a:lnTo>
                    <a:pt x="176860" y="152"/>
                  </a:lnTo>
                  <a:lnTo>
                    <a:pt x="253136" y="94030"/>
                  </a:lnTo>
                  <a:lnTo>
                    <a:pt x="178816" y="195173"/>
                  </a:lnTo>
                  <a:lnTo>
                    <a:pt x="240004" y="195173"/>
                  </a:lnTo>
                  <a:lnTo>
                    <a:pt x="298119" y="116662"/>
                  </a:lnTo>
                  <a:lnTo>
                    <a:pt x="303428" y="116662"/>
                  </a:lnTo>
                  <a:lnTo>
                    <a:pt x="303428" y="195173"/>
                  </a:lnTo>
                  <a:lnTo>
                    <a:pt x="354838" y="195173"/>
                  </a:lnTo>
                  <a:lnTo>
                    <a:pt x="354838" y="116662"/>
                  </a:lnTo>
                  <a:lnTo>
                    <a:pt x="360146" y="116662"/>
                  </a:lnTo>
                  <a:lnTo>
                    <a:pt x="418261" y="195173"/>
                  </a:lnTo>
                  <a:lnTo>
                    <a:pt x="479450" y="195173"/>
                  </a:lnTo>
                  <a:lnTo>
                    <a:pt x="405130" y="94030"/>
                  </a:lnTo>
                  <a:lnTo>
                    <a:pt x="481406" y="152"/>
                  </a:lnTo>
                  <a:close/>
                </a:path>
                <a:path w="662304" h="195580">
                  <a:moveTo>
                    <a:pt x="662178" y="0"/>
                  </a:moveTo>
                  <a:lnTo>
                    <a:pt x="503478" y="0"/>
                  </a:lnTo>
                  <a:lnTo>
                    <a:pt x="503478" y="44450"/>
                  </a:lnTo>
                  <a:lnTo>
                    <a:pt x="503478" y="76200"/>
                  </a:lnTo>
                  <a:lnTo>
                    <a:pt x="503478" y="118110"/>
                  </a:lnTo>
                  <a:lnTo>
                    <a:pt x="503478" y="149860"/>
                  </a:lnTo>
                  <a:lnTo>
                    <a:pt x="503478" y="195580"/>
                  </a:lnTo>
                  <a:lnTo>
                    <a:pt x="662178" y="195580"/>
                  </a:lnTo>
                  <a:lnTo>
                    <a:pt x="662178" y="149860"/>
                  </a:lnTo>
                  <a:lnTo>
                    <a:pt x="557682" y="149860"/>
                  </a:lnTo>
                  <a:lnTo>
                    <a:pt x="557682" y="118110"/>
                  </a:lnTo>
                  <a:lnTo>
                    <a:pt x="659942" y="118110"/>
                  </a:lnTo>
                  <a:lnTo>
                    <a:pt x="659942" y="76200"/>
                  </a:lnTo>
                  <a:lnTo>
                    <a:pt x="557682" y="76200"/>
                  </a:lnTo>
                  <a:lnTo>
                    <a:pt x="557682" y="44450"/>
                  </a:lnTo>
                  <a:lnTo>
                    <a:pt x="662178" y="44450"/>
                  </a:lnTo>
                  <a:lnTo>
                    <a:pt x="662178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68329" y="1781530"/>
              <a:ext cx="195859" cy="25006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84331" y="1836419"/>
              <a:ext cx="190500" cy="195580"/>
            </a:xfrm>
            <a:custGeom>
              <a:avLst/>
              <a:gdLst/>
              <a:ahLst/>
              <a:cxnLst/>
              <a:rect l="l" t="t" r="r" b="b"/>
              <a:pathLst>
                <a:path w="190500" h="195580">
                  <a:moveTo>
                    <a:pt x="189992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195580"/>
                  </a:lnTo>
                  <a:lnTo>
                    <a:pt x="54762" y="195580"/>
                  </a:lnTo>
                  <a:lnTo>
                    <a:pt x="54762" y="45720"/>
                  </a:lnTo>
                  <a:lnTo>
                    <a:pt x="135229" y="45720"/>
                  </a:lnTo>
                  <a:lnTo>
                    <a:pt x="135229" y="195580"/>
                  </a:lnTo>
                  <a:lnTo>
                    <a:pt x="189992" y="195580"/>
                  </a:lnTo>
                  <a:lnTo>
                    <a:pt x="189992" y="45720"/>
                  </a:lnTo>
                  <a:lnTo>
                    <a:pt x="18999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06453" y="1833206"/>
              <a:ext cx="228828" cy="20257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1091" y="2165007"/>
              <a:ext cx="228829" cy="20256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2052" y="2168359"/>
              <a:ext cx="179373" cy="19502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74953" y="2167889"/>
              <a:ext cx="158750" cy="195580"/>
            </a:xfrm>
            <a:custGeom>
              <a:avLst/>
              <a:gdLst/>
              <a:ahLst/>
              <a:cxnLst/>
              <a:rect l="l" t="t" r="r" b="b"/>
              <a:pathLst>
                <a:path w="158750" h="195580">
                  <a:moveTo>
                    <a:pt x="158699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76200"/>
                  </a:lnTo>
                  <a:lnTo>
                    <a:pt x="0" y="118110"/>
                  </a:lnTo>
                  <a:lnTo>
                    <a:pt x="0" y="151130"/>
                  </a:lnTo>
                  <a:lnTo>
                    <a:pt x="0" y="195580"/>
                  </a:lnTo>
                  <a:lnTo>
                    <a:pt x="158699" y="195580"/>
                  </a:lnTo>
                  <a:lnTo>
                    <a:pt x="158699" y="151130"/>
                  </a:lnTo>
                  <a:lnTo>
                    <a:pt x="54203" y="151130"/>
                  </a:lnTo>
                  <a:lnTo>
                    <a:pt x="54203" y="118110"/>
                  </a:lnTo>
                  <a:lnTo>
                    <a:pt x="156464" y="118110"/>
                  </a:lnTo>
                  <a:lnTo>
                    <a:pt x="156464" y="76200"/>
                  </a:lnTo>
                  <a:lnTo>
                    <a:pt x="54203" y="76200"/>
                  </a:lnTo>
                  <a:lnTo>
                    <a:pt x="54203" y="45720"/>
                  </a:lnTo>
                  <a:lnTo>
                    <a:pt x="158699" y="45720"/>
                  </a:lnTo>
                  <a:lnTo>
                    <a:pt x="15869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74446" y="2168359"/>
              <a:ext cx="430833" cy="23999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31823" y="2149919"/>
              <a:ext cx="1128395" cy="218440"/>
            </a:xfrm>
            <a:custGeom>
              <a:avLst/>
              <a:gdLst/>
              <a:ahLst/>
              <a:cxnLst/>
              <a:rect l="l" t="t" r="r" b="b"/>
              <a:pathLst>
                <a:path w="1128395" h="218439">
                  <a:moveTo>
                    <a:pt x="186918" y="84378"/>
                  </a:moveTo>
                  <a:lnTo>
                    <a:pt x="183083" y="60350"/>
                  </a:lnTo>
                  <a:lnTo>
                    <a:pt x="182321" y="55537"/>
                  </a:lnTo>
                  <a:lnTo>
                    <a:pt x="168541" y="34925"/>
                  </a:lnTo>
                  <a:lnTo>
                    <a:pt x="145580" y="22567"/>
                  </a:lnTo>
                  <a:lnTo>
                    <a:pt x="131318" y="20739"/>
                  </a:lnTo>
                  <a:lnTo>
                    <a:pt x="131318" y="84378"/>
                  </a:lnTo>
                  <a:lnTo>
                    <a:pt x="129794" y="95021"/>
                  </a:lnTo>
                  <a:lnTo>
                    <a:pt x="125234" y="102616"/>
                  </a:lnTo>
                  <a:lnTo>
                    <a:pt x="117640" y="107175"/>
                  </a:lnTo>
                  <a:lnTo>
                    <a:pt x="107010" y="108686"/>
                  </a:lnTo>
                  <a:lnTo>
                    <a:pt x="54203" y="108686"/>
                  </a:lnTo>
                  <a:lnTo>
                    <a:pt x="54203" y="60350"/>
                  </a:lnTo>
                  <a:lnTo>
                    <a:pt x="107010" y="60350"/>
                  </a:lnTo>
                  <a:lnTo>
                    <a:pt x="117640" y="61861"/>
                  </a:lnTo>
                  <a:lnTo>
                    <a:pt x="125234" y="66357"/>
                  </a:lnTo>
                  <a:lnTo>
                    <a:pt x="129794" y="73863"/>
                  </a:lnTo>
                  <a:lnTo>
                    <a:pt x="131318" y="84378"/>
                  </a:lnTo>
                  <a:lnTo>
                    <a:pt x="131318" y="20739"/>
                  </a:lnTo>
                  <a:lnTo>
                    <a:pt x="113436" y="18440"/>
                  </a:lnTo>
                  <a:lnTo>
                    <a:pt x="0" y="18440"/>
                  </a:lnTo>
                  <a:lnTo>
                    <a:pt x="0" y="213461"/>
                  </a:lnTo>
                  <a:lnTo>
                    <a:pt x="54203" y="213461"/>
                  </a:lnTo>
                  <a:lnTo>
                    <a:pt x="54203" y="150596"/>
                  </a:lnTo>
                  <a:lnTo>
                    <a:pt x="108127" y="150596"/>
                  </a:lnTo>
                  <a:lnTo>
                    <a:pt x="156133" y="141947"/>
                  </a:lnTo>
                  <a:lnTo>
                    <a:pt x="183616" y="108686"/>
                  </a:lnTo>
                  <a:lnTo>
                    <a:pt x="185686" y="100863"/>
                  </a:lnTo>
                  <a:lnTo>
                    <a:pt x="186918" y="84378"/>
                  </a:lnTo>
                  <a:close/>
                </a:path>
                <a:path w="1128395" h="218439">
                  <a:moveTo>
                    <a:pt x="402894" y="213461"/>
                  </a:moveTo>
                  <a:lnTo>
                    <a:pt x="390855" y="177419"/>
                  </a:lnTo>
                  <a:lnTo>
                    <a:pt x="377990" y="138861"/>
                  </a:lnTo>
                  <a:lnTo>
                    <a:pt x="346176" y="43586"/>
                  </a:lnTo>
                  <a:lnTo>
                    <a:pt x="337794" y="18440"/>
                  </a:lnTo>
                  <a:lnTo>
                    <a:pt x="322986" y="18440"/>
                  </a:lnTo>
                  <a:lnTo>
                    <a:pt x="322986" y="138861"/>
                  </a:lnTo>
                  <a:lnTo>
                    <a:pt x="260959" y="138861"/>
                  </a:lnTo>
                  <a:lnTo>
                    <a:pt x="272973" y="98628"/>
                  </a:lnTo>
                  <a:lnTo>
                    <a:pt x="274396" y="93332"/>
                  </a:lnTo>
                  <a:lnTo>
                    <a:pt x="276148" y="86931"/>
                  </a:lnTo>
                  <a:lnTo>
                    <a:pt x="283044" y="62268"/>
                  </a:lnTo>
                  <a:lnTo>
                    <a:pt x="285089" y="54876"/>
                  </a:lnTo>
                  <a:lnTo>
                    <a:pt x="286753" y="48641"/>
                  </a:lnTo>
                  <a:lnTo>
                    <a:pt x="288061" y="43586"/>
                  </a:lnTo>
                  <a:lnTo>
                    <a:pt x="296164" y="43586"/>
                  </a:lnTo>
                  <a:lnTo>
                    <a:pt x="305523" y="77609"/>
                  </a:lnTo>
                  <a:lnTo>
                    <a:pt x="311251" y="98628"/>
                  </a:lnTo>
                  <a:lnTo>
                    <a:pt x="322986" y="138861"/>
                  </a:lnTo>
                  <a:lnTo>
                    <a:pt x="322986" y="18440"/>
                  </a:lnTo>
                  <a:lnTo>
                    <a:pt x="246710" y="18440"/>
                  </a:lnTo>
                  <a:lnTo>
                    <a:pt x="181610" y="213461"/>
                  </a:lnTo>
                  <a:lnTo>
                    <a:pt x="238887" y="213461"/>
                  </a:lnTo>
                  <a:lnTo>
                    <a:pt x="249504" y="177419"/>
                  </a:lnTo>
                  <a:lnTo>
                    <a:pt x="334441" y="177419"/>
                  </a:lnTo>
                  <a:lnTo>
                    <a:pt x="345059" y="213461"/>
                  </a:lnTo>
                  <a:lnTo>
                    <a:pt x="402894" y="213461"/>
                  </a:lnTo>
                  <a:close/>
                </a:path>
                <a:path w="1128395" h="218439">
                  <a:moveTo>
                    <a:pt x="648487" y="109791"/>
                  </a:moveTo>
                  <a:lnTo>
                    <a:pt x="637387" y="60071"/>
                  </a:lnTo>
                  <a:lnTo>
                    <a:pt x="600151" y="30784"/>
                  </a:lnTo>
                  <a:lnTo>
                    <a:pt x="600151" y="109791"/>
                  </a:lnTo>
                  <a:lnTo>
                    <a:pt x="599567" y="121526"/>
                  </a:lnTo>
                  <a:lnTo>
                    <a:pt x="577583" y="155524"/>
                  </a:lnTo>
                  <a:lnTo>
                    <a:pt x="556006" y="159245"/>
                  </a:lnTo>
                  <a:lnTo>
                    <a:pt x="556006" y="60071"/>
                  </a:lnTo>
                  <a:lnTo>
                    <a:pt x="595033" y="79451"/>
                  </a:lnTo>
                  <a:lnTo>
                    <a:pt x="600151" y="109791"/>
                  </a:lnTo>
                  <a:lnTo>
                    <a:pt x="600151" y="30784"/>
                  </a:lnTo>
                  <a:lnTo>
                    <a:pt x="598995" y="30276"/>
                  </a:lnTo>
                  <a:lnTo>
                    <a:pt x="579323" y="25806"/>
                  </a:lnTo>
                  <a:lnTo>
                    <a:pt x="556006" y="23749"/>
                  </a:lnTo>
                  <a:lnTo>
                    <a:pt x="556006" y="0"/>
                  </a:lnTo>
                  <a:lnTo>
                    <a:pt x="505714" y="0"/>
                  </a:lnTo>
                  <a:lnTo>
                    <a:pt x="505714" y="23749"/>
                  </a:lnTo>
                  <a:lnTo>
                    <a:pt x="505714" y="60071"/>
                  </a:lnTo>
                  <a:lnTo>
                    <a:pt x="505714" y="159245"/>
                  </a:lnTo>
                  <a:lnTo>
                    <a:pt x="493661" y="158038"/>
                  </a:lnTo>
                  <a:lnTo>
                    <a:pt x="463791" y="131559"/>
                  </a:lnTo>
                  <a:lnTo>
                    <a:pt x="461568" y="109791"/>
                  </a:lnTo>
                  <a:lnTo>
                    <a:pt x="462114" y="97828"/>
                  </a:lnTo>
                  <a:lnTo>
                    <a:pt x="483768" y="63601"/>
                  </a:lnTo>
                  <a:lnTo>
                    <a:pt x="505714" y="60071"/>
                  </a:lnTo>
                  <a:lnTo>
                    <a:pt x="505714" y="23749"/>
                  </a:lnTo>
                  <a:lnTo>
                    <a:pt x="462711" y="30276"/>
                  </a:lnTo>
                  <a:lnTo>
                    <a:pt x="425094" y="58381"/>
                  </a:lnTo>
                  <a:lnTo>
                    <a:pt x="413232" y="109791"/>
                  </a:lnTo>
                  <a:lnTo>
                    <a:pt x="414540" y="129819"/>
                  </a:lnTo>
                  <a:lnTo>
                    <a:pt x="434327" y="173507"/>
                  </a:lnTo>
                  <a:lnTo>
                    <a:pt x="482384" y="194106"/>
                  </a:lnTo>
                  <a:lnTo>
                    <a:pt x="505714" y="196138"/>
                  </a:lnTo>
                  <a:lnTo>
                    <a:pt x="505714" y="213461"/>
                  </a:lnTo>
                  <a:lnTo>
                    <a:pt x="556006" y="213461"/>
                  </a:lnTo>
                  <a:lnTo>
                    <a:pt x="556006" y="196138"/>
                  </a:lnTo>
                  <a:lnTo>
                    <a:pt x="579323" y="194106"/>
                  </a:lnTo>
                  <a:lnTo>
                    <a:pt x="627392" y="173507"/>
                  </a:lnTo>
                  <a:lnTo>
                    <a:pt x="637705" y="159245"/>
                  </a:lnTo>
                  <a:lnTo>
                    <a:pt x="643204" y="147104"/>
                  </a:lnTo>
                  <a:lnTo>
                    <a:pt x="647166" y="129819"/>
                  </a:lnTo>
                  <a:lnTo>
                    <a:pt x="648487" y="109791"/>
                  </a:lnTo>
                  <a:close/>
                </a:path>
                <a:path w="1128395" h="218439">
                  <a:moveTo>
                    <a:pt x="840714" y="17970"/>
                  </a:moveTo>
                  <a:lnTo>
                    <a:pt x="659663" y="17970"/>
                  </a:lnTo>
                  <a:lnTo>
                    <a:pt x="659663" y="63690"/>
                  </a:lnTo>
                  <a:lnTo>
                    <a:pt x="723087" y="63690"/>
                  </a:lnTo>
                  <a:lnTo>
                    <a:pt x="723087" y="213550"/>
                  </a:lnTo>
                  <a:lnTo>
                    <a:pt x="777290" y="213550"/>
                  </a:lnTo>
                  <a:lnTo>
                    <a:pt x="777290" y="63690"/>
                  </a:lnTo>
                  <a:lnTo>
                    <a:pt x="840714" y="63690"/>
                  </a:lnTo>
                  <a:lnTo>
                    <a:pt x="840714" y="17970"/>
                  </a:lnTo>
                  <a:close/>
                </a:path>
                <a:path w="1128395" h="218439">
                  <a:moveTo>
                    <a:pt x="1060043" y="18440"/>
                  </a:moveTo>
                  <a:lnTo>
                    <a:pt x="1003312" y="18440"/>
                  </a:lnTo>
                  <a:lnTo>
                    <a:pt x="966444" y="115671"/>
                  </a:lnTo>
                  <a:lnTo>
                    <a:pt x="958900" y="136906"/>
                  </a:lnTo>
                  <a:lnTo>
                    <a:pt x="953592" y="136906"/>
                  </a:lnTo>
                  <a:lnTo>
                    <a:pt x="903859" y="18440"/>
                  </a:lnTo>
                  <a:lnTo>
                    <a:pt x="847407" y="18440"/>
                  </a:lnTo>
                  <a:lnTo>
                    <a:pt x="916711" y="170713"/>
                  </a:lnTo>
                  <a:lnTo>
                    <a:pt x="884580" y="170713"/>
                  </a:lnTo>
                  <a:lnTo>
                    <a:pt x="884580" y="213461"/>
                  </a:lnTo>
                  <a:lnTo>
                    <a:pt x="901623" y="213461"/>
                  </a:lnTo>
                  <a:lnTo>
                    <a:pt x="946188" y="210616"/>
                  </a:lnTo>
                  <a:lnTo>
                    <a:pt x="988136" y="179501"/>
                  </a:lnTo>
                  <a:lnTo>
                    <a:pt x="1001953" y="152692"/>
                  </a:lnTo>
                  <a:lnTo>
                    <a:pt x="1060043" y="18440"/>
                  </a:lnTo>
                  <a:close/>
                </a:path>
                <a:path w="1128395" h="218439">
                  <a:moveTo>
                    <a:pt x="1128217" y="192493"/>
                  </a:moveTo>
                  <a:lnTo>
                    <a:pt x="1126337" y="181254"/>
                  </a:lnTo>
                  <a:lnTo>
                    <a:pt x="1120736" y="173228"/>
                  </a:lnTo>
                  <a:lnTo>
                    <a:pt x="1111389" y="168402"/>
                  </a:lnTo>
                  <a:lnTo>
                    <a:pt x="1098321" y="166789"/>
                  </a:lnTo>
                  <a:lnTo>
                    <a:pt x="1084859" y="168402"/>
                  </a:lnTo>
                  <a:lnTo>
                    <a:pt x="1075258" y="173228"/>
                  </a:lnTo>
                  <a:lnTo>
                    <a:pt x="1069505" y="181254"/>
                  </a:lnTo>
                  <a:lnTo>
                    <a:pt x="1067587" y="192493"/>
                  </a:lnTo>
                  <a:lnTo>
                    <a:pt x="1069505" y="203746"/>
                  </a:lnTo>
                  <a:lnTo>
                    <a:pt x="1075258" y="211785"/>
                  </a:lnTo>
                  <a:lnTo>
                    <a:pt x="1084859" y="216598"/>
                  </a:lnTo>
                  <a:lnTo>
                    <a:pt x="1098321" y="218198"/>
                  </a:lnTo>
                  <a:lnTo>
                    <a:pt x="1111389" y="216598"/>
                  </a:lnTo>
                  <a:lnTo>
                    <a:pt x="1120736" y="211785"/>
                  </a:lnTo>
                  <a:lnTo>
                    <a:pt x="1126337" y="203746"/>
                  </a:lnTo>
                  <a:lnTo>
                    <a:pt x="1128217" y="192493"/>
                  </a:lnTo>
                  <a:close/>
                </a:path>
                <a:path w="1128395" h="218439">
                  <a:moveTo>
                    <a:pt x="1128217" y="83540"/>
                  </a:moveTo>
                  <a:lnTo>
                    <a:pt x="1126337" y="72301"/>
                  </a:lnTo>
                  <a:lnTo>
                    <a:pt x="1120736" y="64262"/>
                  </a:lnTo>
                  <a:lnTo>
                    <a:pt x="1111389" y="59448"/>
                  </a:lnTo>
                  <a:lnTo>
                    <a:pt x="1098321" y="57835"/>
                  </a:lnTo>
                  <a:lnTo>
                    <a:pt x="1084859" y="59448"/>
                  </a:lnTo>
                  <a:lnTo>
                    <a:pt x="1075258" y="64262"/>
                  </a:lnTo>
                  <a:lnTo>
                    <a:pt x="1069505" y="72301"/>
                  </a:lnTo>
                  <a:lnTo>
                    <a:pt x="1067587" y="83540"/>
                  </a:lnTo>
                  <a:lnTo>
                    <a:pt x="1069505" y="94792"/>
                  </a:lnTo>
                  <a:lnTo>
                    <a:pt x="1075258" y="102819"/>
                  </a:lnTo>
                  <a:lnTo>
                    <a:pt x="1084859" y="107645"/>
                  </a:lnTo>
                  <a:lnTo>
                    <a:pt x="1098321" y="109245"/>
                  </a:lnTo>
                  <a:lnTo>
                    <a:pt x="1111389" y="107645"/>
                  </a:lnTo>
                  <a:lnTo>
                    <a:pt x="1120736" y="102819"/>
                  </a:lnTo>
                  <a:lnTo>
                    <a:pt x="1126337" y="94792"/>
                  </a:lnTo>
                  <a:lnTo>
                    <a:pt x="1128217" y="8354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46933" y="2165007"/>
              <a:ext cx="482803" cy="24334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61867" y="2168359"/>
              <a:ext cx="179374" cy="195021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62197" y="2165007"/>
              <a:ext cx="477215" cy="24334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065955" y="2168359"/>
              <a:ext cx="254635" cy="195580"/>
            </a:xfrm>
            <a:custGeom>
              <a:avLst/>
              <a:gdLst/>
              <a:ahLst/>
              <a:cxnLst/>
              <a:rect l="l" t="t" r="r" b="b"/>
              <a:pathLst>
                <a:path w="254635" h="195580">
                  <a:moveTo>
                    <a:pt x="54190" y="0"/>
                  </a:moveTo>
                  <a:lnTo>
                    <a:pt x="0" y="0"/>
                  </a:lnTo>
                  <a:lnTo>
                    <a:pt x="0" y="195021"/>
                  </a:lnTo>
                  <a:lnTo>
                    <a:pt x="101981" y="195021"/>
                  </a:lnTo>
                  <a:lnTo>
                    <a:pt x="120442" y="194059"/>
                  </a:lnTo>
                  <a:lnTo>
                    <a:pt x="161074" y="179641"/>
                  </a:lnTo>
                  <a:lnTo>
                    <a:pt x="177470" y="153098"/>
                  </a:lnTo>
                  <a:lnTo>
                    <a:pt x="54190" y="153098"/>
                  </a:lnTo>
                  <a:lnTo>
                    <a:pt x="54190" y="104775"/>
                  </a:lnTo>
                  <a:lnTo>
                    <a:pt x="176947" y="104775"/>
                  </a:lnTo>
                  <a:lnTo>
                    <a:pt x="176178" y="99946"/>
                  </a:lnTo>
                  <a:lnTo>
                    <a:pt x="162399" y="79344"/>
                  </a:lnTo>
                  <a:lnTo>
                    <a:pt x="139436" y="66984"/>
                  </a:lnTo>
                  <a:lnTo>
                    <a:pt x="107289" y="62865"/>
                  </a:lnTo>
                  <a:lnTo>
                    <a:pt x="54190" y="62865"/>
                  </a:lnTo>
                  <a:lnTo>
                    <a:pt x="54190" y="0"/>
                  </a:lnTo>
                  <a:close/>
                </a:path>
                <a:path w="254635" h="195580">
                  <a:moveTo>
                    <a:pt x="176947" y="104775"/>
                  </a:moveTo>
                  <a:lnTo>
                    <a:pt x="100850" y="104775"/>
                  </a:lnTo>
                  <a:lnTo>
                    <a:pt x="111492" y="106275"/>
                  </a:lnTo>
                  <a:lnTo>
                    <a:pt x="119092" y="110777"/>
                  </a:lnTo>
                  <a:lnTo>
                    <a:pt x="123651" y="118282"/>
                  </a:lnTo>
                  <a:lnTo>
                    <a:pt x="125171" y="128790"/>
                  </a:lnTo>
                  <a:lnTo>
                    <a:pt x="123651" y="139430"/>
                  </a:lnTo>
                  <a:lnTo>
                    <a:pt x="119092" y="147026"/>
                  </a:lnTo>
                  <a:lnTo>
                    <a:pt x="111492" y="151581"/>
                  </a:lnTo>
                  <a:lnTo>
                    <a:pt x="100850" y="153098"/>
                  </a:lnTo>
                  <a:lnTo>
                    <a:pt x="177470" y="153098"/>
                  </a:lnTo>
                  <a:lnTo>
                    <a:pt x="179538" y="145278"/>
                  </a:lnTo>
                  <a:lnTo>
                    <a:pt x="180771" y="128790"/>
                  </a:lnTo>
                  <a:lnTo>
                    <a:pt x="176947" y="104775"/>
                  </a:lnTo>
                  <a:close/>
                </a:path>
                <a:path w="254635" h="195580">
                  <a:moveTo>
                    <a:pt x="254520" y="0"/>
                  </a:moveTo>
                  <a:lnTo>
                    <a:pt x="199771" y="0"/>
                  </a:lnTo>
                  <a:lnTo>
                    <a:pt x="199771" y="195021"/>
                  </a:lnTo>
                  <a:lnTo>
                    <a:pt x="254520" y="195021"/>
                  </a:lnTo>
                  <a:lnTo>
                    <a:pt x="254520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7458" y="2496781"/>
              <a:ext cx="422175" cy="20229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42544" y="2500147"/>
              <a:ext cx="285115" cy="240029"/>
            </a:xfrm>
            <a:custGeom>
              <a:avLst/>
              <a:gdLst/>
              <a:ahLst/>
              <a:cxnLst/>
              <a:rect l="l" t="t" r="r" b="b"/>
              <a:pathLst>
                <a:path w="285115" h="240030">
                  <a:moveTo>
                    <a:pt x="254811" y="0"/>
                  </a:moveTo>
                  <a:lnTo>
                    <a:pt x="202841" y="0"/>
                  </a:lnTo>
                  <a:lnTo>
                    <a:pt x="202841" y="150304"/>
                  </a:lnTo>
                  <a:lnTo>
                    <a:pt x="153389" y="150304"/>
                  </a:lnTo>
                  <a:lnTo>
                    <a:pt x="153389" y="0"/>
                  </a:lnTo>
                  <a:lnTo>
                    <a:pt x="101423" y="0"/>
                  </a:lnTo>
                  <a:lnTo>
                    <a:pt x="101423" y="150304"/>
                  </a:lnTo>
                  <a:lnTo>
                    <a:pt x="51969" y="150304"/>
                  </a:lnTo>
                  <a:lnTo>
                    <a:pt x="51969" y="0"/>
                  </a:lnTo>
                  <a:lnTo>
                    <a:pt x="0" y="0"/>
                  </a:lnTo>
                  <a:lnTo>
                    <a:pt x="0" y="195008"/>
                  </a:lnTo>
                  <a:lnTo>
                    <a:pt x="234137" y="195008"/>
                  </a:lnTo>
                  <a:lnTo>
                    <a:pt x="234137" y="239991"/>
                  </a:lnTo>
                  <a:lnTo>
                    <a:pt x="282194" y="239991"/>
                  </a:lnTo>
                  <a:lnTo>
                    <a:pt x="283309" y="182168"/>
                  </a:lnTo>
                  <a:lnTo>
                    <a:pt x="284706" y="150304"/>
                  </a:lnTo>
                  <a:lnTo>
                    <a:pt x="254811" y="150304"/>
                  </a:lnTo>
                  <a:lnTo>
                    <a:pt x="254811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58826" y="2500147"/>
              <a:ext cx="195856" cy="19500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482623" y="2500147"/>
              <a:ext cx="463550" cy="195580"/>
            </a:xfrm>
            <a:custGeom>
              <a:avLst/>
              <a:gdLst/>
              <a:ahLst/>
              <a:cxnLst/>
              <a:rect l="l" t="t" r="r" b="b"/>
              <a:pathLst>
                <a:path w="463550" h="195580">
                  <a:moveTo>
                    <a:pt x="181038" y="482"/>
                  </a:moveTo>
                  <a:lnTo>
                    <a:pt x="0" y="482"/>
                  </a:lnTo>
                  <a:lnTo>
                    <a:pt x="0" y="46202"/>
                  </a:lnTo>
                  <a:lnTo>
                    <a:pt x="63423" y="46202"/>
                  </a:lnTo>
                  <a:lnTo>
                    <a:pt x="63423" y="194792"/>
                  </a:lnTo>
                  <a:lnTo>
                    <a:pt x="117627" y="194792"/>
                  </a:lnTo>
                  <a:lnTo>
                    <a:pt x="117627" y="46202"/>
                  </a:lnTo>
                  <a:lnTo>
                    <a:pt x="181038" y="46202"/>
                  </a:lnTo>
                  <a:lnTo>
                    <a:pt x="181038" y="482"/>
                  </a:lnTo>
                  <a:close/>
                </a:path>
                <a:path w="463550" h="195580">
                  <a:moveTo>
                    <a:pt x="389763" y="128790"/>
                  </a:moveTo>
                  <a:lnTo>
                    <a:pt x="385927" y="104775"/>
                  </a:lnTo>
                  <a:lnTo>
                    <a:pt x="385165" y="99949"/>
                  </a:lnTo>
                  <a:lnTo>
                    <a:pt x="371386" y="79349"/>
                  </a:lnTo>
                  <a:lnTo>
                    <a:pt x="348424" y="66979"/>
                  </a:lnTo>
                  <a:lnTo>
                    <a:pt x="334162" y="65151"/>
                  </a:lnTo>
                  <a:lnTo>
                    <a:pt x="334162" y="128790"/>
                  </a:lnTo>
                  <a:lnTo>
                    <a:pt x="332638" y="139433"/>
                  </a:lnTo>
                  <a:lnTo>
                    <a:pt x="328079" y="147027"/>
                  </a:lnTo>
                  <a:lnTo>
                    <a:pt x="320484" y="151587"/>
                  </a:lnTo>
                  <a:lnTo>
                    <a:pt x="309854" y="153098"/>
                  </a:lnTo>
                  <a:lnTo>
                    <a:pt x="263194" y="153098"/>
                  </a:lnTo>
                  <a:lnTo>
                    <a:pt x="263194" y="104775"/>
                  </a:lnTo>
                  <a:lnTo>
                    <a:pt x="309854" y="104775"/>
                  </a:lnTo>
                  <a:lnTo>
                    <a:pt x="320484" y="106286"/>
                  </a:lnTo>
                  <a:lnTo>
                    <a:pt x="328079" y="110782"/>
                  </a:lnTo>
                  <a:lnTo>
                    <a:pt x="332638" y="118287"/>
                  </a:lnTo>
                  <a:lnTo>
                    <a:pt x="334162" y="128790"/>
                  </a:lnTo>
                  <a:lnTo>
                    <a:pt x="334162" y="65151"/>
                  </a:lnTo>
                  <a:lnTo>
                    <a:pt x="316280" y="62852"/>
                  </a:lnTo>
                  <a:lnTo>
                    <a:pt x="263194" y="62852"/>
                  </a:lnTo>
                  <a:lnTo>
                    <a:pt x="263194" y="0"/>
                  </a:lnTo>
                  <a:lnTo>
                    <a:pt x="208991" y="0"/>
                  </a:lnTo>
                  <a:lnTo>
                    <a:pt x="208991" y="195008"/>
                  </a:lnTo>
                  <a:lnTo>
                    <a:pt x="310972" y="195008"/>
                  </a:lnTo>
                  <a:lnTo>
                    <a:pt x="329438" y="194056"/>
                  </a:lnTo>
                  <a:lnTo>
                    <a:pt x="370065" y="179641"/>
                  </a:lnTo>
                  <a:lnTo>
                    <a:pt x="386461" y="153098"/>
                  </a:lnTo>
                  <a:lnTo>
                    <a:pt x="388531" y="145288"/>
                  </a:lnTo>
                  <a:lnTo>
                    <a:pt x="389763" y="128790"/>
                  </a:lnTo>
                  <a:close/>
                </a:path>
                <a:path w="463550" h="195580">
                  <a:moveTo>
                    <a:pt x="463524" y="0"/>
                  </a:moveTo>
                  <a:lnTo>
                    <a:pt x="408762" y="0"/>
                  </a:lnTo>
                  <a:lnTo>
                    <a:pt x="408762" y="195008"/>
                  </a:lnTo>
                  <a:lnTo>
                    <a:pt x="463524" y="195008"/>
                  </a:lnTo>
                  <a:lnTo>
                    <a:pt x="463524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66290" y="2500147"/>
              <a:ext cx="412394" cy="195008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01595" y="2500629"/>
              <a:ext cx="191770" cy="194310"/>
            </a:xfrm>
            <a:custGeom>
              <a:avLst/>
              <a:gdLst/>
              <a:ahLst/>
              <a:cxnLst/>
              <a:rect l="l" t="t" r="r" b="b"/>
              <a:pathLst>
                <a:path w="191769" h="194310">
                  <a:moveTo>
                    <a:pt x="191389" y="0"/>
                  </a:moveTo>
                  <a:lnTo>
                    <a:pt x="137185" y="0"/>
                  </a:lnTo>
                  <a:lnTo>
                    <a:pt x="137185" y="72390"/>
                  </a:lnTo>
                  <a:lnTo>
                    <a:pt x="54203" y="7239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2390"/>
                  </a:lnTo>
                  <a:lnTo>
                    <a:pt x="0" y="118110"/>
                  </a:lnTo>
                  <a:lnTo>
                    <a:pt x="0" y="194310"/>
                  </a:lnTo>
                  <a:lnTo>
                    <a:pt x="54203" y="194310"/>
                  </a:lnTo>
                  <a:lnTo>
                    <a:pt x="54203" y="118110"/>
                  </a:lnTo>
                  <a:lnTo>
                    <a:pt x="137185" y="118110"/>
                  </a:lnTo>
                  <a:lnTo>
                    <a:pt x="137185" y="194310"/>
                  </a:lnTo>
                  <a:lnTo>
                    <a:pt x="191389" y="194310"/>
                  </a:lnTo>
                  <a:lnTo>
                    <a:pt x="191389" y="118110"/>
                  </a:lnTo>
                  <a:lnTo>
                    <a:pt x="191389" y="72390"/>
                  </a:lnTo>
                  <a:lnTo>
                    <a:pt x="19138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37688" y="2500147"/>
              <a:ext cx="410159" cy="19500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673" y="0"/>
            <a:ext cx="6097905" cy="4572000"/>
            <a:chOff x="-1328" y="0"/>
            <a:chExt cx="6097905" cy="4572000"/>
          </a:xfrm>
        </p:grpSpPr>
        <p:sp>
          <p:nvSpPr>
            <p:cNvPr id="3" name="object 3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28245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7943" y="4156045"/>
              <a:ext cx="104749" cy="287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2105" y="338099"/>
              <a:ext cx="258521" cy="1036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81606" y="342899"/>
              <a:ext cx="108585" cy="95250"/>
            </a:xfrm>
            <a:custGeom>
              <a:avLst/>
              <a:gdLst/>
              <a:ahLst/>
              <a:cxnLst/>
              <a:rect l="l" t="t" r="r" b="b"/>
              <a:pathLst>
                <a:path w="108585" h="95250">
                  <a:moveTo>
                    <a:pt x="108280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26670"/>
                  </a:lnTo>
                  <a:lnTo>
                    <a:pt x="76276" y="26670"/>
                  </a:lnTo>
                  <a:lnTo>
                    <a:pt x="76276" y="95250"/>
                  </a:lnTo>
                  <a:lnTo>
                    <a:pt x="108280" y="95250"/>
                  </a:lnTo>
                  <a:lnTo>
                    <a:pt x="108280" y="26670"/>
                  </a:lnTo>
                  <a:lnTo>
                    <a:pt x="108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13178" y="338988"/>
              <a:ext cx="107391" cy="1024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49017" y="338632"/>
              <a:ext cx="118237" cy="13441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89124" y="342722"/>
              <a:ext cx="115582" cy="9495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3142" y="338988"/>
              <a:ext cx="227596" cy="1024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89174" y="34289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9004" y="0"/>
                  </a:moveTo>
                  <a:lnTo>
                    <a:pt x="77000" y="0"/>
                  </a:lnTo>
                  <a:lnTo>
                    <a:pt x="77000" y="34290"/>
                  </a:lnTo>
                  <a:lnTo>
                    <a:pt x="32016" y="34290"/>
                  </a:lnTo>
                  <a:lnTo>
                    <a:pt x="32016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59690"/>
                  </a:lnTo>
                  <a:lnTo>
                    <a:pt x="0" y="95250"/>
                  </a:lnTo>
                  <a:lnTo>
                    <a:pt x="32016" y="95250"/>
                  </a:lnTo>
                  <a:lnTo>
                    <a:pt x="32016" y="59690"/>
                  </a:lnTo>
                  <a:lnTo>
                    <a:pt x="77000" y="59690"/>
                  </a:lnTo>
                  <a:lnTo>
                    <a:pt x="77000" y="95250"/>
                  </a:lnTo>
                  <a:lnTo>
                    <a:pt x="109004" y="95250"/>
                  </a:lnTo>
                  <a:lnTo>
                    <a:pt x="109004" y="59690"/>
                  </a:lnTo>
                  <a:lnTo>
                    <a:pt x="109004" y="34290"/>
                  </a:lnTo>
                  <a:lnTo>
                    <a:pt x="109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26626" y="342722"/>
              <a:ext cx="115569" cy="9495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63354" y="342722"/>
              <a:ext cx="112191" cy="9495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52000" y="342722"/>
              <a:ext cx="243230" cy="9584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8960" y="313690"/>
              <a:ext cx="1089911" cy="37049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18522" y="338988"/>
              <a:ext cx="663575" cy="102870"/>
            </a:xfrm>
            <a:custGeom>
              <a:avLst/>
              <a:gdLst/>
              <a:ahLst/>
              <a:cxnLst/>
              <a:rect l="l" t="t" r="r" b="b"/>
              <a:pathLst>
                <a:path w="663575" h="102870">
                  <a:moveTo>
                    <a:pt x="107391" y="43751"/>
                  </a:moveTo>
                  <a:lnTo>
                    <a:pt x="86728" y="5511"/>
                  </a:lnTo>
                  <a:lnTo>
                    <a:pt x="55118" y="0"/>
                  </a:lnTo>
                  <a:lnTo>
                    <a:pt x="35077" y="1981"/>
                  </a:lnTo>
                  <a:lnTo>
                    <a:pt x="19456" y="7874"/>
                  </a:lnTo>
                  <a:lnTo>
                    <a:pt x="8242" y="17716"/>
                  </a:lnTo>
                  <a:lnTo>
                    <a:pt x="1422" y="31483"/>
                  </a:lnTo>
                  <a:lnTo>
                    <a:pt x="31648" y="31483"/>
                  </a:lnTo>
                  <a:lnTo>
                    <a:pt x="34010" y="25082"/>
                  </a:lnTo>
                  <a:lnTo>
                    <a:pt x="41783" y="21882"/>
                  </a:lnTo>
                  <a:lnTo>
                    <a:pt x="62522" y="21882"/>
                  </a:lnTo>
                  <a:lnTo>
                    <a:pt x="68097" y="23241"/>
                  </a:lnTo>
                  <a:lnTo>
                    <a:pt x="75209" y="28689"/>
                  </a:lnTo>
                  <a:lnTo>
                    <a:pt x="77050" y="33070"/>
                  </a:lnTo>
                  <a:lnTo>
                    <a:pt x="77165" y="39128"/>
                  </a:lnTo>
                  <a:lnTo>
                    <a:pt x="77165" y="57086"/>
                  </a:lnTo>
                  <a:lnTo>
                    <a:pt x="77165" y="68516"/>
                  </a:lnTo>
                  <a:lnTo>
                    <a:pt x="74498" y="73825"/>
                  </a:lnTo>
                  <a:lnTo>
                    <a:pt x="63830" y="80340"/>
                  </a:lnTo>
                  <a:lnTo>
                    <a:pt x="57365" y="81965"/>
                  </a:lnTo>
                  <a:lnTo>
                    <a:pt x="37693" y="81965"/>
                  </a:lnTo>
                  <a:lnTo>
                    <a:pt x="31648" y="77762"/>
                  </a:lnTo>
                  <a:lnTo>
                    <a:pt x="31699" y="64731"/>
                  </a:lnTo>
                  <a:lnTo>
                    <a:pt x="33362" y="61671"/>
                  </a:lnTo>
                  <a:lnTo>
                    <a:pt x="40233" y="58000"/>
                  </a:lnTo>
                  <a:lnTo>
                    <a:pt x="46101" y="57086"/>
                  </a:lnTo>
                  <a:lnTo>
                    <a:pt x="77165" y="57086"/>
                  </a:lnTo>
                  <a:lnTo>
                    <a:pt x="77165" y="39128"/>
                  </a:lnTo>
                  <a:lnTo>
                    <a:pt x="42316" y="39128"/>
                  </a:lnTo>
                  <a:lnTo>
                    <a:pt x="37515" y="39331"/>
                  </a:lnTo>
                  <a:lnTo>
                    <a:pt x="876" y="60375"/>
                  </a:lnTo>
                  <a:lnTo>
                    <a:pt x="0" y="64731"/>
                  </a:lnTo>
                  <a:lnTo>
                    <a:pt x="0" y="69710"/>
                  </a:lnTo>
                  <a:lnTo>
                    <a:pt x="24333" y="100418"/>
                  </a:lnTo>
                  <a:lnTo>
                    <a:pt x="41783" y="102412"/>
                  </a:lnTo>
                  <a:lnTo>
                    <a:pt x="49250" y="102412"/>
                  </a:lnTo>
                  <a:lnTo>
                    <a:pt x="56388" y="101257"/>
                  </a:lnTo>
                  <a:lnTo>
                    <a:pt x="70015" y="96647"/>
                  </a:lnTo>
                  <a:lnTo>
                    <a:pt x="75438" y="93230"/>
                  </a:lnTo>
                  <a:lnTo>
                    <a:pt x="79476" y="88722"/>
                  </a:lnTo>
                  <a:lnTo>
                    <a:pt x="81076" y="98691"/>
                  </a:lnTo>
                  <a:lnTo>
                    <a:pt x="107391" y="98691"/>
                  </a:lnTo>
                  <a:lnTo>
                    <a:pt x="107391" y="88722"/>
                  </a:lnTo>
                  <a:lnTo>
                    <a:pt x="107391" y="81965"/>
                  </a:lnTo>
                  <a:lnTo>
                    <a:pt x="107391" y="57086"/>
                  </a:lnTo>
                  <a:lnTo>
                    <a:pt x="107391" y="43751"/>
                  </a:lnTo>
                  <a:close/>
                </a:path>
                <a:path w="663575" h="102870">
                  <a:moveTo>
                    <a:pt x="230606" y="3911"/>
                  </a:moveTo>
                  <a:lnTo>
                    <a:pt x="125526" y="3911"/>
                  </a:lnTo>
                  <a:lnTo>
                    <a:pt x="125526" y="30581"/>
                  </a:lnTo>
                  <a:lnTo>
                    <a:pt x="161975" y="30581"/>
                  </a:lnTo>
                  <a:lnTo>
                    <a:pt x="161975" y="99161"/>
                  </a:lnTo>
                  <a:lnTo>
                    <a:pt x="194157" y="99161"/>
                  </a:lnTo>
                  <a:lnTo>
                    <a:pt x="194157" y="30581"/>
                  </a:lnTo>
                  <a:lnTo>
                    <a:pt x="230606" y="30581"/>
                  </a:lnTo>
                  <a:lnTo>
                    <a:pt x="230606" y="3911"/>
                  </a:lnTo>
                  <a:close/>
                </a:path>
                <a:path w="663575" h="102870">
                  <a:moveTo>
                    <a:pt x="361645" y="58674"/>
                  </a:moveTo>
                  <a:lnTo>
                    <a:pt x="347243" y="14490"/>
                  </a:lnTo>
                  <a:lnTo>
                    <a:pt x="329463" y="4076"/>
                  </a:lnTo>
                  <a:lnTo>
                    <a:pt x="329463" y="40195"/>
                  </a:lnTo>
                  <a:lnTo>
                    <a:pt x="273278" y="40195"/>
                  </a:lnTo>
                  <a:lnTo>
                    <a:pt x="274104" y="34023"/>
                  </a:lnTo>
                  <a:lnTo>
                    <a:pt x="276860" y="29527"/>
                  </a:lnTo>
                  <a:lnTo>
                    <a:pt x="286219" y="23825"/>
                  </a:lnTo>
                  <a:lnTo>
                    <a:pt x="292950" y="22402"/>
                  </a:lnTo>
                  <a:lnTo>
                    <a:pt x="301726" y="22402"/>
                  </a:lnTo>
                  <a:lnTo>
                    <a:pt x="312978" y="23520"/>
                  </a:lnTo>
                  <a:lnTo>
                    <a:pt x="321360" y="26860"/>
                  </a:lnTo>
                  <a:lnTo>
                    <a:pt x="326847" y="32423"/>
                  </a:lnTo>
                  <a:lnTo>
                    <a:pt x="329463" y="40195"/>
                  </a:lnTo>
                  <a:lnTo>
                    <a:pt x="329463" y="4076"/>
                  </a:lnTo>
                  <a:lnTo>
                    <a:pt x="328472" y="3632"/>
                  </a:lnTo>
                  <a:lnTo>
                    <a:pt x="316090" y="914"/>
                  </a:lnTo>
                  <a:lnTo>
                    <a:pt x="301726" y="0"/>
                  </a:lnTo>
                  <a:lnTo>
                    <a:pt x="287832" y="825"/>
                  </a:lnTo>
                  <a:lnTo>
                    <a:pt x="249974" y="20485"/>
                  </a:lnTo>
                  <a:lnTo>
                    <a:pt x="241274" y="51206"/>
                  </a:lnTo>
                  <a:lnTo>
                    <a:pt x="241274" y="60693"/>
                  </a:lnTo>
                  <a:lnTo>
                    <a:pt x="264236" y="95364"/>
                  </a:lnTo>
                  <a:lnTo>
                    <a:pt x="292950" y="102412"/>
                  </a:lnTo>
                  <a:lnTo>
                    <a:pt x="302082" y="102412"/>
                  </a:lnTo>
                  <a:lnTo>
                    <a:pt x="342087" y="93878"/>
                  </a:lnTo>
                  <a:lnTo>
                    <a:pt x="357365" y="79311"/>
                  </a:lnTo>
                  <a:lnTo>
                    <a:pt x="358254" y="77889"/>
                  </a:lnTo>
                  <a:lnTo>
                    <a:pt x="360400" y="71132"/>
                  </a:lnTo>
                  <a:lnTo>
                    <a:pt x="328752" y="71132"/>
                  </a:lnTo>
                  <a:lnTo>
                    <a:pt x="325691" y="74714"/>
                  </a:lnTo>
                  <a:lnTo>
                    <a:pt x="320433" y="77266"/>
                  </a:lnTo>
                  <a:lnTo>
                    <a:pt x="312978" y="78803"/>
                  </a:lnTo>
                  <a:lnTo>
                    <a:pt x="303326" y="79311"/>
                  </a:lnTo>
                  <a:lnTo>
                    <a:pt x="293128" y="79311"/>
                  </a:lnTo>
                  <a:lnTo>
                    <a:pt x="285572" y="77609"/>
                  </a:lnTo>
                  <a:lnTo>
                    <a:pt x="275729" y="70866"/>
                  </a:lnTo>
                  <a:lnTo>
                    <a:pt x="273100" y="65671"/>
                  </a:lnTo>
                  <a:lnTo>
                    <a:pt x="272745" y="58674"/>
                  </a:lnTo>
                  <a:lnTo>
                    <a:pt x="361645" y="58674"/>
                  </a:lnTo>
                  <a:close/>
                </a:path>
                <a:path w="663575" h="102870">
                  <a:moveTo>
                    <a:pt x="540867" y="98691"/>
                  </a:moveTo>
                  <a:lnTo>
                    <a:pt x="495884" y="48907"/>
                  </a:lnTo>
                  <a:lnTo>
                    <a:pt x="539623" y="3733"/>
                  </a:lnTo>
                  <a:lnTo>
                    <a:pt x="503707" y="3733"/>
                  </a:lnTo>
                  <a:lnTo>
                    <a:pt x="469392" y="40360"/>
                  </a:lnTo>
                  <a:lnTo>
                    <a:pt x="467436" y="40360"/>
                  </a:lnTo>
                  <a:lnTo>
                    <a:pt x="467436" y="3733"/>
                  </a:lnTo>
                  <a:lnTo>
                    <a:pt x="436143" y="3733"/>
                  </a:lnTo>
                  <a:lnTo>
                    <a:pt x="436143" y="40360"/>
                  </a:lnTo>
                  <a:lnTo>
                    <a:pt x="434187" y="40360"/>
                  </a:lnTo>
                  <a:lnTo>
                    <a:pt x="399872" y="3733"/>
                  </a:lnTo>
                  <a:lnTo>
                    <a:pt x="363956" y="3733"/>
                  </a:lnTo>
                  <a:lnTo>
                    <a:pt x="407695" y="48907"/>
                  </a:lnTo>
                  <a:lnTo>
                    <a:pt x="362712" y="98691"/>
                  </a:lnTo>
                  <a:lnTo>
                    <a:pt x="401472" y="98691"/>
                  </a:lnTo>
                  <a:lnTo>
                    <a:pt x="431876" y="63474"/>
                  </a:lnTo>
                  <a:lnTo>
                    <a:pt x="436143" y="63474"/>
                  </a:lnTo>
                  <a:lnTo>
                    <a:pt x="436143" y="98691"/>
                  </a:lnTo>
                  <a:lnTo>
                    <a:pt x="467436" y="98691"/>
                  </a:lnTo>
                  <a:lnTo>
                    <a:pt x="467436" y="63474"/>
                  </a:lnTo>
                  <a:lnTo>
                    <a:pt x="471703" y="63474"/>
                  </a:lnTo>
                  <a:lnTo>
                    <a:pt x="502107" y="98691"/>
                  </a:lnTo>
                  <a:lnTo>
                    <a:pt x="540867" y="98691"/>
                  </a:lnTo>
                  <a:close/>
                </a:path>
                <a:path w="663575" h="102870">
                  <a:moveTo>
                    <a:pt x="663194" y="58674"/>
                  </a:moveTo>
                  <a:lnTo>
                    <a:pt x="648792" y="14490"/>
                  </a:lnTo>
                  <a:lnTo>
                    <a:pt x="631012" y="4076"/>
                  </a:lnTo>
                  <a:lnTo>
                    <a:pt x="631012" y="40195"/>
                  </a:lnTo>
                  <a:lnTo>
                    <a:pt x="574827" y="40195"/>
                  </a:lnTo>
                  <a:lnTo>
                    <a:pt x="575652" y="34023"/>
                  </a:lnTo>
                  <a:lnTo>
                    <a:pt x="578408" y="29527"/>
                  </a:lnTo>
                  <a:lnTo>
                    <a:pt x="587781" y="23825"/>
                  </a:lnTo>
                  <a:lnTo>
                    <a:pt x="594499" y="22402"/>
                  </a:lnTo>
                  <a:lnTo>
                    <a:pt x="603275" y="22402"/>
                  </a:lnTo>
                  <a:lnTo>
                    <a:pt x="614540" y="23520"/>
                  </a:lnTo>
                  <a:lnTo>
                    <a:pt x="622909" y="26860"/>
                  </a:lnTo>
                  <a:lnTo>
                    <a:pt x="628408" y="32423"/>
                  </a:lnTo>
                  <a:lnTo>
                    <a:pt x="631012" y="40195"/>
                  </a:lnTo>
                  <a:lnTo>
                    <a:pt x="631012" y="4076"/>
                  </a:lnTo>
                  <a:lnTo>
                    <a:pt x="630021" y="3632"/>
                  </a:lnTo>
                  <a:lnTo>
                    <a:pt x="617639" y="914"/>
                  </a:lnTo>
                  <a:lnTo>
                    <a:pt x="603275" y="0"/>
                  </a:lnTo>
                  <a:lnTo>
                    <a:pt x="589381" y="825"/>
                  </a:lnTo>
                  <a:lnTo>
                    <a:pt x="551522" y="20485"/>
                  </a:lnTo>
                  <a:lnTo>
                    <a:pt x="542823" y="51206"/>
                  </a:lnTo>
                  <a:lnTo>
                    <a:pt x="542823" y="60693"/>
                  </a:lnTo>
                  <a:lnTo>
                    <a:pt x="565785" y="95364"/>
                  </a:lnTo>
                  <a:lnTo>
                    <a:pt x="594499" y="102412"/>
                  </a:lnTo>
                  <a:lnTo>
                    <a:pt x="603631" y="102412"/>
                  </a:lnTo>
                  <a:lnTo>
                    <a:pt x="643636" y="93878"/>
                  </a:lnTo>
                  <a:lnTo>
                    <a:pt x="658914" y="79311"/>
                  </a:lnTo>
                  <a:lnTo>
                    <a:pt x="659803" y="77889"/>
                  </a:lnTo>
                  <a:lnTo>
                    <a:pt x="661949" y="71132"/>
                  </a:lnTo>
                  <a:lnTo>
                    <a:pt x="630301" y="71132"/>
                  </a:lnTo>
                  <a:lnTo>
                    <a:pt x="627240" y="74714"/>
                  </a:lnTo>
                  <a:lnTo>
                    <a:pt x="621982" y="77266"/>
                  </a:lnTo>
                  <a:lnTo>
                    <a:pt x="614527" y="78803"/>
                  </a:lnTo>
                  <a:lnTo>
                    <a:pt x="604875" y="79311"/>
                  </a:lnTo>
                  <a:lnTo>
                    <a:pt x="594677" y="79311"/>
                  </a:lnTo>
                  <a:lnTo>
                    <a:pt x="587121" y="77609"/>
                  </a:lnTo>
                  <a:lnTo>
                    <a:pt x="577291" y="70866"/>
                  </a:lnTo>
                  <a:lnTo>
                    <a:pt x="574649" y="65671"/>
                  </a:lnTo>
                  <a:lnTo>
                    <a:pt x="574294" y="58674"/>
                  </a:lnTo>
                  <a:lnTo>
                    <a:pt x="663194" y="58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02696" y="300951"/>
              <a:ext cx="115570" cy="13672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94721" y="342899"/>
              <a:ext cx="108585" cy="95250"/>
            </a:xfrm>
            <a:custGeom>
              <a:avLst/>
              <a:gdLst/>
              <a:ahLst/>
              <a:cxnLst/>
              <a:rect l="l" t="t" r="r" b="b"/>
              <a:pathLst>
                <a:path w="108585" h="95250">
                  <a:moveTo>
                    <a:pt x="108280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26670"/>
                  </a:lnTo>
                  <a:lnTo>
                    <a:pt x="76276" y="26670"/>
                  </a:lnTo>
                  <a:lnTo>
                    <a:pt x="76276" y="95250"/>
                  </a:lnTo>
                  <a:lnTo>
                    <a:pt x="108280" y="95250"/>
                  </a:lnTo>
                  <a:lnTo>
                    <a:pt x="108280" y="26670"/>
                  </a:lnTo>
                  <a:lnTo>
                    <a:pt x="108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24870" y="338632"/>
              <a:ext cx="121970" cy="10313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98295" y="553719"/>
              <a:ext cx="234315" cy="130810"/>
            </a:xfrm>
            <a:custGeom>
              <a:avLst/>
              <a:gdLst/>
              <a:ahLst/>
              <a:cxnLst/>
              <a:rect l="l" t="t" r="r" b="b"/>
              <a:pathLst>
                <a:path w="234314" h="130809">
                  <a:moveTo>
                    <a:pt x="105079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36449" y="26670"/>
                  </a:lnTo>
                  <a:lnTo>
                    <a:pt x="36449" y="95250"/>
                  </a:lnTo>
                  <a:lnTo>
                    <a:pt x="68630" y="95250"/>
                  </a:lnTo>
                  <a:lnTo>
                    <a:pt x="68630" y="26670"/>
                  </a:lnTo>
                  <a:lnTo>
                    <a:pt x="105079" y="26670"/>
                  </a:lnTo>
                  <a:lnTo>
                    <a:pt x="105079" y="0"/>
                  </a:lnTo>
                  <a:close/>
                </a:path>
                <a:path w="234314" h="130809">
                  <a:moveTo>
                    <a:pt x="233984" y="139"/>
                  </a:moveTo>
                  <a:lnTo>
                    <a:pt x="199669" y="139"/>
                  </a:lnTo>
                  <a:lnTo>
                    <a:pt x="176555" y="76771"/>
                  </a:lnTo>
                  <a:lnTo>
                    <a:pt x="170154" y="76771"/>
                  </a:lnTo>
                  <a:lnTo>
                    <a:pt x="145973" y="139"/>
                  </a:lnTo>
                  <a:lnTo>
                    <a:pt x="110591" y="139"/>
                  </a:lnTo>
                  <a:lnTo>
                    <a:pt x="145084" y="95084"/>
                  </a:lnTo>
                  <a:lnTo>
                    <a:pt x="171399" y="95084"/>
                  </a:lnTo>
                  <a:lnTo>
                    <a:pt x="169976" y="99593"/>
                  </a:lnTo>
                  <a:lnTo>
                    <a:pt x="167843" y="102679"/>
                  </a:lnTo>
                  <a:lnTo>
                    <a:pt x="162153" y="105994"/>
                  </a:lnTo>
                  <a:lnTo>
                    <a:pt x="156997" y="106832"/>
                  </a:lnTo>
                  <a:lnTo>
                    <a:pt x="126949" y="106832"/>
                  </a:lnTo>
                  <a:lnTo>
                    <a:pt x="126949" y="130657"/>
                  </a:lnTo>
                  <a:lnTo>
                    <a:pt x="155397" y="130657"/>
                  </a:lnTo>
                  <a:lnTo>
                    <a:pt x="167970" y="130200"/>
                  </a:lnTo>
                  <a:lnTo>
                    <a:pt x="201980" y="94500"/>
                  </a:lnTo>
                  <a:lnTo>
                    <a:pt x="233984" y="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3586" y="1323492"/>
              <a:ext cx="4684053" cy="25774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18735" y="1928304"/>
              <a:ext cx="16510" cy="29209"/>
            </a:xfrm>
            <a:custGeom>
              <a:avLst/>
              <a:gdLst/>
              <a:ahLst/>
              <a:cxnLst/>
              <a:rect l="l" t="t" r="r" b="b"/>
              <a:pathLst>
                <a:path w="16510" h="29210">
                  <a:moveTo>
                    <a:pt x="16255" y="0"/>
                  </a:moveTo>
                  <a:lnTo>
                    <a:pt x="2158" y="0"/>
                  </a:lnTo>
                  <a:lnTo>
                    <a:pt x="2158" y="14096"/>
                  </a:lnTo>
                  <a:lnTo>
                    <a:pt x="8889" y="14096"/>
                  </a:lnTo>
                  <a:lnTo>
                    <a:pt x="0" y="28956"/>
                  </a:lnTo>
                  <a:lnTo>
                    <a:pt x="8000" y="28956"/>
                  </a:lnTo>
                  <a:lnTo>
                    <a:pt x="16255" y="15366"/>
                  </a:lnTo>
                  <a:lnTo>
                    <a:pt x="16255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6984" y="1857438"/>
              <a:ext cx="4775225" cy="61434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6095" y="2550731"/>
              <a:ext cx="4595634" cy="8597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6984" y="2715666"/>
              <a:ext cx="4779416" cy="58945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53812" y="3634887"/>
              <a:ext cx="15240" cy="26670"/>
            </a:xfrm>
            <a:custGeom>
              <a:avLst/>
              <a:gdLst/>
              <a:ahLst/>
              <a:cxnLst/>
              <a:rect l="l" t="t" r="r" b="b"/>
              <a:pathLst>
                <a:path w="15239" h="26670">
                  <a:moveTo>
                    <a:pt x="14630" y="0"/>
                  </a:moveTo>
                  <a:lnTo>
                    <a:pt x="1943" y="0"/>
                  </a:lnTo>
                  <a:lnTo>
                    <a:pt x="1943" y="12687"/>
                  </a:lnTo>
                  <a:lnTo>
                    <a:pt x="8000" y="12687"/>
                  </a:lnTo>
                  <a:lnTo>
                    <a:pt x="0" y="26060"/>
                  </a:lnTo>
                  <a:lnTo>
                    <a:pt x="7200" y="26060"/>
                  </a:lnTo>
                  <a:lnTo>
                    <a:pt x="14630" y="13831"/>
                  </a:lnTo>
                  <a:lnTo>
                    <a:pt x="14630" y="0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07873" y="3552995"/>
              <a:ext cx="4837595" cy="57063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5997" y="0"/>
            <a:ext cx="6096000" cy="4572000"/>
            <a:chOff x="-3" y="0"/>
            <a:chExt cx="6096000" cy="4572000"/>
          </a:xfrm>
        </p:grpSpPr>
        <p:sp>
          <p:nvSpPr>
            <p:cNvPr id="3" name="object 3"/>
            <p:cNvSpPr/>
            <p:nvPr/>
          </p:nvSpPr>
          <p:spPr>
            <a:xfrm>
              <a:off x="-3" y="12825"/>
              <a:ext cx="6096003" cy="4546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8974" y="0"/>
              <a:ext cx="107314" cy="4572000"/>
            </a:xfrm>
            <a:custGeom>
              <a:avLst/>
              <a:gdLst/>
              <a:ahLst/>
              <a:cxnLst/>
              <a:rect l="l" t="t" r="r" b="b"/>
              <a:pathLst>
                <a:path w="107314" h="4572000">
                  <a:moveTo>
                    <a:pt x="107049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107049" y="4572000"/>
                  </a:lnTo>
                  <a:lnTo>
                    <a:pt x="107049" y="0"/>
                  </a:lnTo>
                  <a:close/>
                </a:path>
              </a:pathLst>
            </a:custGeom>
            <a:solidFill>
              <a:srgbClr val="CD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28244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47944" y="4156045"/>
              <a:ext cx="104749" cy="2879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1091" y="1460995"/>
              <a:ext cx="228829" cy="2025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9476" y="1460995"/>
              <a:ext cx="226314" cy="20228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07922" y="1464309"/>
              <a:ext cx="190500" cy="195580"/>
            </a:xfrm>
            <a:custGeom>
              <a:avLst/>
              <a:gdLst/>
              <a:ahLst/>
              <a:cxnLst/>
              <a:rect l="l" t="t" r="r" b="b"/>
              <a:pathLst>
                <a:path w="190500" h="195580">
                  <a:moveTo>
                    <a:pt x="189992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195580"/>
                  </a:lnTo>
                  <a:lnTo>
                    <a:pt x="54762" y="195580"/>
                  </a:lnTo>
                  <a:lnTo>
                    <a:pt x="54762" y="45720"/>
                  </a:lnTo>
                  <a:lnTo>
                    <a:pt x="135229" y="45720"/>
                  </a:lnTo>
                  <a:lnTo>
                    <a:pt x="135229" y="195580"/>
                  </a:lnTo>
                  <a:lnTo>
                    <a:pt x="189992" y="195580"/>
                  </a:lnTo>
                  <a:lnTo>
                    <a:pt x="189992" y="45720"/>
                  </a:lnTo>
                  <a:lnTo>
                    <a:pt x="18999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20824" y="1464348"/>
              <a:ext cx="221286" cy="19502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5021" y="1464348"/>
              <a:ext cx="186918" cy="19502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9600" y="1464348"/>
              <a:ext cx="195859" cy="19502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20163" y="1464348"/>
              <a:ext cx="408203" cy="19502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51265" y="1464309"/>
              <a:ext cx="191770" cy="195580"/>
            </a:xfrm>
            <a:custGeom>
              <a:avLst/>
              <a:gdLst/>
              <a:ahLst/>
              <a:cxnLst/>
              <a:rect l="l" t="t" r="r" b="b"/>
              <a:pathLst>
                <a:path w="191769" h="195580">
                  <a:moveTo>
                    <a:pt x="191389" y="0"/>
                  </a:moveTo>
                  <a:lnTo>
                    <a:pt x="137185" y="0"/>
                  </a:lnTo>
                  <a:lnTo>
                    <a:pt x="137185" y="73660"/>
                  </a:lnTo>
                  <a:lnTo>
                    <a:pt x="54203" y="7366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3660"/>
                  </a:lnTo>
                  <a:lnTo>
                    <a:pt x="0" y="119380"/>
                  </a:lnTo>
                  <a:lnTo>
                    <a:pt x="0" y="195580"/>
                  </a:lnTo>
                  <a:lnTo>
                    <a:pt x="54203" y="195580"/>
                  </a:lnTo>
                  <a:lnTo>
                    <a:pt x="54203" y="119380"/>
                  </a:lnTo>
                  <a:lnTo>
                    <a:pt x="137185" y="119380"/>
                  </a:lnTo>
                  <a:lnTo>
                    <a:pt x="137185" y="195580"/>
                  </a:lnTo>
                  <a:lnTo>
                    <a:pt x="191389" y="195580"/>
                  </a:lnTo>
                  <a:lnTo>
                    <a:pt x="191389" y="119380"/>
                  </a:lnTo>
                  <a:lnTo>
                    <a:pt x="191389" y="73660"/>
                  </a:lnTo>
                  <a:lnTo>
                    <a:pt x="19138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87358" y="1464348"/>
              <a:ext cx="195859" cy="19502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27921" y="1464309"/>
              <a:ext cx="158750" cy="195580"/>
            </a:xfrm>
            <a:custGeom>
              <a:avLst/>
              <a:gdLst/>
              <a:ahLst/>
              <a:cxnLst/>
              <a:rect l="l" t="t" r="r" b="b"/>
              <a:pathLst>
                <a:path w="158750" h="19558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4930"/>
                  </a:lnTo>
                  <a:lnTo>
                    <a:pt x="0" y="118110"/>
                  </a:lnTo>
                  <a:lnTo>
                    <a:pt x="0" y="149860"/>
                  </a:lnTo>
                  <a:lnTo>
                    <a:pt x="0" y="195580"/>
                  </a:lnTo>
                  <a:lnTo>
                    <a:pt x="158699" y="195580"/>
                  </a:lnTo>
                  <a:lnTo>
                    <a:pt x="158699" y="149860"/>
                  </a:lnTo>
                  <a:lnTo>
                    <a:pt x="54203" y="149860"/>
                  </a:lnTo>
                  <a:lnTo>
                    <a:pt x="54203" y="118110"/>
                  </a:lnTo>
                  <a:lnTo>
                    <a:pt x="156464" y="118110"/>
                  </a:lnTo>
                  <a:lnTo>
                    <a:pt x="156464" y="74930"/>
                  </a:lnTo>
                  <a:lnTo>
                    <a:pt x="54203" y="7493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79102" y="1460995"/>
              <a:ext cx="482803" cy="24335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81463" y="1460995"/>
              <a:ext cx="226313" cy="20228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39908" y="1460995"/>
              <a:ext cx="430834" cy="20256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90301" y="1464348"/>
              <a:ext cx="184124" cy="19502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19130" y="1464309"/>
              <a:ext cx="191770" cy="195580"/>
            </a:xfrm>
            <a:custGeom>
              <a:avLst/>
              <a:gdLst/>
              <a:ahLst/>
              <a:cxnLst/>
              <a:rect l="l" t="t" r="r" b="b"/>
              <a:pathLst>
                <a:path w="191770" h="195580">
                  <a:moveTo>
                    <a:pt x="191389" y="0"/>
                  </a:moveTo>
                  <a:lnTo>
                    <a:pt x="137185" y="0"/>
                  </a:lnTo>
                  <a:lnTo>
                    <a:pt x="137185" y="73660"/>
                  </a:lnTo>
                  <a:lnTo>
                    <a:pt x="54203" y="7366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3660"/>
                  </a:lnTo>
                  <a:lnTo>
                    <a:pt x="0" y="119380"/>
                  </a:lnTo>
                  <a:lnTo>
                    <a:pt x="0" y="195580"/>
                  </a:lnTo>
                  <a:lnTo>
                    <a:pt x="54203" y="195580"/>
                  </a:lnTo>
                  <a:lnTo>
                    <a:pt x="54203" y="119380"/>
                  </a:lnTo>
                  <a:lnTo>
                    <a:pt x="137185" y="119380"/>
                  </a:lnTo>
                  <a:lnTo>
                    <a:pt x="137185" y="195580"/>
                  </a:lnTo>
                  <a:lnTo>
                    <a:pt x="191389" y="195580"/>
                  </a:lnTo>
                  <a:lnTo>
                    <a:pt x="191389" y="119380"/>
                  </a:lnTo>
                  <a:lnTo>
                    <a:pt x="191389" y="73660"/>
                  </a:lnTo>
                  <a:lnTo>
                    <a:pt x="19138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42649" y="1460995"/>
              <a:ext cx="228828" cy="20256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03609" y="1460995"/>
              <a:ext cx="383336" cy="20256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3664" y="1795779"/>
              <a:ext cx="190500" cy="195580"/>
            </a:xfrm>
            <a:custGeom>
              <a:avLst/>
              <a:gdLst/>
              <a:ahLst/>
              <a:cxnLst/>
              <a:rect l="l" t="t" r="r" b="b"/>
              <a:pathLst>
                <a:path w="190500" h="195580">
                  <a:moveTo>
                    <a:pt x="189992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0" y="195580"/>
                  </a:lnTo>
                  <a:lnTo>
                    <a:pt x="54762" y="195580"/>
                  </a:lnTo>
                  <a:lnTo>
                    <a:pt x="54762" y="45720"/>
                  </a:lnTo>
                  <a:lnTo>
                    <a:pt x="135229" y="45720"/>
                  </a:lnTo>
                  <a:lnTo>
                    <a:pt x="135229" y="195580"/>
                  </a:lnTo>
                  <a:lnTo>
                    <a:pt x="189992" y="195580"/>
                  </a:lnTo>
                  <a:lnTo>
                    <a:pt x="189992" y="45720"/>
                  </a:lnTo>
                  <a:lnTo>
                    <a:pt x="18999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35785" y="1792782"/>
              <a:ext cx="228829" cy="20256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96746" y="1795779"/>
              <a:ext cx="355396" cy="19558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75054" y="1795779"/>
              <a:ext cx="690880" cy="195580"/>
            </a:xfrm>
            <a:custGeom>
              <a:avLst/>
              <a:gdLst/>
              <a:ahLst/>
              <a:cxnLst/>
              <a:rect l="l" t="t" r="r" b="b"/>
              <a:pathLst>
                <a:path w="690880" h="195580">
                  <a:moveTo>
                    <a:pt x="254812" y="0"/>
                  </a:moveTo>
                  <a:lnTo>
                    <a:pt x="202844" y="0"/>
                  </a:lnTo>
                  <a:lnTo>
                    <a:pt x="202844" y="151130"/>
                  </a:lnTo>
                  <a:lnTo>
                    <a:pt x="153390" y="151130"/>
                  </a:lnTo>
                  <a:lnTo>
                    <a:pt x="153390" y="0"/>
                  </a:lnTo>
                  <a:lnTo>
                    <a:pt x="101422" y="0"/>
                  </a:lnTo>
                  <a:lnTo>
                    <a:pt x="101422" y="151130"/>
                  </a:lnTo>
                  <a:lnTo>
                    <a:pt x="51968" y="151130"/>
                  </a:lnTo>
                  <a:lnTo>
                    <a:pt x="51968" y="0"/>
                  </a:lnTo>
                  <a:lnTo>
                    <a:pt x="0" y="0"/>
                  </a:lnTo>
                  <a:lnTo>
                    <a:pt x="0" y="151130"/>
                  </a:lnTo>
                  <a:lnTo>
                    <a:pt x="0" y="195580"/>
                  </a:lnTo>
                  <a:lnTo>
                    <a:pt x="254812" y="195580"/>
                  </a:lnTo>
                  <a:lnTo>
                    <a:pt x="254812" y="151130"/>
                  </a:lnTo>
                  <a:lnTo>
                    <a:pt x="254812" y="0"/>
                  </a:lnTo>
                  <a:close/>
                </a:path>
                <a:path w="690880" h="195580">
                  <a:moveTo>
                    <a:pt x="458216" y="0"/>
                  </a:moveTo>
                  <a:lnTo>
                    <a:pt x="299516" y="0"/>
                  </a:lnTo>
                  <a:lnTo>
                    <a:pt x="299516" y="44450"/>
                  </a:lnTo>
                  <a:lnTo>
                    <a:pt x="299516" y="76200"/>
                  </a:lnTo>
                  <a:lnTo>
                    <a:pt x="299516" y="118110"/>
                  </a:lnTo>
                  <a:lnTo>
                    <a:pt x="299516" y="151130"/>
                  </a:lnTo>
                  <a:lnTo>
                    <a:pt x="299516" y="195580"/>
                  </a:lnTo>
                  <a:lnTo>
                    <a:pt x="458216" y="195580"/>
                  </a:lnTo>
                  <a:lnTo>
                    <a:pt x="458216" y="151130"/>
                  </a:lnTo>
                  <a:lnTo>
                    <a:pt x="353720" y="151130"/>
                  </a:lnTo>
                  <a:lnTo>
                    <a:pt x="353720" y="118110"/>
                  </a:lnTo>
                  <a:lnTo>
                    <a:pt x="455980" y="118110"/>
                  </a:lnTo>
                  <a:lnTo>
                    <a:pt x="455980" y="76200"/>
                  </a:lnTo>
                  <a:lnTo>
                    <a:pt x="353720" y="76200"/>
                  </a:lnTo>
                  <a:lnTo>
                    <a:pt x="353720" y="44450"/>
                  </a:lnTo>
                  <a:lnTo>
                    <a:pt x="458216" y="44450"/>
                  </a:lnTo>
                  <a:lnTo>
                    <a:pt x="458216" y="0"/>
                  </a:lnTo>
                  <a:close/>
                </a:path>
                <a:path w="690880" h="195580">
                  <a:moveTo>
                    <a:pt x="690384" y="0"/>
                  </a:moveTo>
                  <a:lnTo>
                    <a:pt x="636193" y="0"/>
                  </a:lnTo>
                  <a:lnTo>
                    <a:pt x="636193" y="73660"/>
                  </a:lnTo>
                  <a:lnTo>
                    <a:pt x="553212" y="73660"/>
                  </a:lnTo>
                  <a:lnTo>
                    <a:pt x="553212" y="0"/>
                  </a:lnTo>
                  <a:lnTo>
                    <a:pt x="499008" y="0"/>
                  </a:lnTo>
                  <a:lnTo>
                    <a:pt x="499008" y="73660"/>
                  </a:lnTo>
                  <a:lnTo>
                    <a:pt x="499008" y="119380"/>
                  </a:lnTo>
                  <a:lnTo>
                    <a:pt x="499008" y="195580"/>
                  </a:lnTo>
                  <a:lnTo>
                    <a:pt x="553212" y="195580"/>
                  </a:lnTo>
                  <a:lnTo>
                    <a:pt x="553212" y="119380"/>
                  </a:lnTo>
                  <a:lnTo>
                    <a:pt x="636193" y="119380"/>
                  </a:lnTo>
                  <a:lnTo>
                    <a:pt x="636193" y="195580"/>
                  </a:lnTo>
                  <a:lnTo>
                    <a:pt x="690384" y="195580"/>
                  </a:lnTo>
                  <a:lnTo>
                    <a:pt x="690384" y="119380"/>
                  </a:lnTo>
                  <a:lnTo>
                    <a:pt x="690384" y="73660"/>
                  </a:lnTo>
                  <a:lnTo>
                    <a:pt x="690384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10155" y="1796135"/>
              <a:ext cx="195846" cy="195021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41765" y="1796135"/>
              <a:ext cx="182727" cy="195021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644647" y="1796135"/>
              <a:ext cx="189712" cy="19502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55315" y="1796135"/>
              <a:ext cx="186918" cy="19502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069894" y="1795779"/>
              <a:ext cx="415734" cy="24036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12172" y="1796135"/>
              <a:ext cx="195859" cy="195021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35971" y="1795779"/>
              <a:ext cx="391718" cy="19558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09834" y="1792782"/>
              <a:ext cx="422173" cy="202285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17783" y="1792782"/>
              <a:ext cx="226313" cy="202285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63655" y="1796135"/>
              <a:ext cx="184124" cy="195021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92484" y="1795779"/>
              <a:ext cx="363855" cy="195580"/>
            </a:xfrm>
            <a:custGeom>
              <a:avLst/>
              <a:gdLst/>
              <a:ahLst/>
              <a:cxnLst/>
              <a:rect l="l" t="t" r="r" b="b"/>
              <a:pathLst>
                <a:path w="363854" h="19558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6200"/>
                  </a:lnTo>
                  <a:lnTo>
                    <a:pt x="0" y="118110"/>
                  </a:lnTo>
                  <a:lnTo>
                    <a:pt x="0" y="151130"/>
                  </a:lnTo>
                  <a:lnTo>
                    <a:pt x="0" y="195580"/>
                  </a:lnTo>
                  <a:lnTo>
                    <a:pt x="158699" y="195580"/>
                  </a:lnTo>
                  <a:lnTo>
                    <a:pt x="158699" y="151130"/>
                  </a:lnTo>
                  <a:lnTo>
                    <a:pt x="54203" y="151130"/>
                  </a:lnTo>
                  <a:lnTo>
                    <a:pt x="54203" y="118110"/>
                  </a:lnTo>
                  <a:lnTo>
                    <a:pt x="156464" y="118110"/>
                  </a:lnTo>
                  <a:lnTo>
                    <a:pt x="156464" y="76200"/>
                  </a:lnTo>
                  <a:lnTo>
                    <a:pt x="54203" y="7620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  <a:path w="363854" h="195580">
                  <a:moveTo>
                    <a:pt x="363778" y="0"/>
                  </a:moveTo>
                  <a:lnTo>
                    <a:pt x="182727" y="0"/>
                  </a:lnTo>
                  <a:lnTo>
                    <a:pt x="182727" y="45720"/>
                  </a:lnTo>
                  <a:lnTo>
                    <a:pt x="246151" y="45720"/>
                  </a:lnTo>
                  <a:lnTo>
                    <a:pt x="246151" y="195580"/>
                  </a:lnTo>
                  <a:lnTo>
                    <a:pt x="300355" y="195580"/>
                  </a:lnTo>
                  <a:lnTo>
                    <a:pt x="300355" y="45720"/>
                  </a:lnTo>
                  <a:lnTo>
                    <a:pt x="363778" y="45720"/>
                  </a:lnTo>
                  <a:lnTo>
                    <a:pt x="363778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3665" y="2127923"/>
              <a:ext cx="186919" cy="19502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28243" y="2127923"/>
              <a:ext cx="607695" cy="197485"/>
            </a:xfrm>
            <a:custGeom>
              <a:avLst/>
              <a:gdLst/>
              <a:ahLst/>
              <a:cxnLst/>
              <a:rect l="l" t="t" r="r" b="b"/>
              <a:pathLst>
                <a:path w="607694" h="197485">
                  <a:moveTo>
                    <a:pt x="158699" y="596"/>
                  </a:moveTo>
                  <a:lnTo>
                    <a:pt x="0" y="596"/>
                  </a:lnTo>
                  <a:lnTo>
                    <a:pt x="0" y="45046"/>
                  </a:lnTo>
                  <a:lnTo>
                    <a:pt x="0" y="75526"/>
                  </a:lnTo>
                  <a:lnTo>
                    <a:pt x="0" y="117436"/>
                  </a:lnTo>
                  <a:lnTo>
                    <a:pt x="0" y="150456"/>
                  </a:lnTo>
                  <a:lnTo>
                    <a:pt x="0" y="194906"/>
                  </a:lnTo>
                  <a:lnTo>
                    <a:pt x="158699" y="194906"/>
                  </a:lnTo>
                  <a:lnTo>
                    <a:pt x="158699" y="150456"/>
                  </a:lnTo>
                  <a:lnTo>
                    <a:pt x="54190" y="150456"/>
                  </a:lnTo>
                  <a:lnTo>
                    <a:pt x="54190" y="117436"/>
                  </a:lnTo>
                  <a:lnTo>
                    <a:pt x="156464" y="117436"/>
                  </a:lnTo>
                  <a:lnTo>
                    <a:pt x="156464" y="75526"/>
                  </a:lnTo>
                  <a:lnTo>
                    <a:pt x="54190" y="75526"/>
                  </a:lnTo>
                  <a:lnTo>
                    <a:pt x="54190" y="45046"/>
                  </a:lnTo>
                  <a:lnTo>
                    <a:pt x="158699" y="45046"/>
                  </a:lnTo>
                  <a:lnTo>
                    <a:pt x="158699" y="596"/>
                  </a:lnTo>
                  <a:close/>
                </a:path>
                <a:path w="607694" h="197485">
                  <a:moveTo>
                    <a:pt x="398970" y="195021"/>
                  </a:moveTo>
                  <a:lnTo>
                    <a:pt x="386943" y="158978"/>
                  </a:lnTo>
                  <a:lnTo>
                    <a:pt x="374078" y="120421"/>
                  </a:lnTo>
                  <a:lnTo>
                    <a:pt x="342265" y="25146"/>
                  </a:lnTo>
                  <a:lnTo>
                    <a:pt x="333883" y="0"/>
                  </a:lnTo>
                  <a:lnTo>
                    <a:pt x="319062" y="0"/>
                  </a:lnTo>
                  <a:lnTo>
                    <a:pt x="319062" y="120421"/>
                  </a:lnTo>
                  <a:lnTo>
                    <a:pt x="257048" y="120421"/>
                  </a:lnTo>
                  <a:lnTo>
                    <a:pt x="269049" y="80187"/>
                  </a:lnTo>
                  <a:lnTo>
                    <a:pt x="270471" y="74891"/>
                  </a:lnTo>
                  <a:lnTo>
                    <a:pt x="272237" y="68491"/>
                  </a:lnTo>
                  <a:lnTo>
                    <a:pt x="274320" y="60998"/>
                  </a:lnTo>
                  <a:lnTo>
                    <a:pt x="279133" y="43827"/>
                  </a:lnTo>
                  <a:lnTo>
                    <a:pt x="281178" y="36436"/>
                  </a:lnTo>
                  <a:lnTo>
                    <a:pt x="282841" y="30200"/>
                  </a:lnTo>
                  <a:lnTo>
                    <a:pt x="284137" y="25146"/>
                  </a:lnTo>
                  <a:lnTo>
                    <a:pt x="292252" y="25146"/>
                  </a:lnTo>
                  <a:lnTo>
                    <a:pt x="301599" y="59169"/>
                  </a:lnTo>
                  <a:lnTo>
                    <a:pt x="307340" y="80187"/>
                  </a:lnTo>
                  <a:lnTo>
                    <a:pt x="319062" y="120421"/>
                  </a:lnTo>
                  <a:lnTo>
                    <a:pt x="319062" y="0"/>
                  </a:lnTo>
                  <a:lnTo>
                    <a:pt x="242798" y="0"/>
                  </a:lnTo>
                  <a:lnTo>
                    <a:pt x="177685" y="195021"/>
                  </a:lnTo>
                  <a:lnTo>
                    <a:pt x="234962" y="195021"/>
                  </a:lnTo>
                  <a:lnTo>
                    <a:pt x="245592" y="158978"/>
                  </a:lnTo>
                  <a:lnTo>
                    <a:pt x="330517" y="158978"/>
                  </a:lnTo>
                  <a:lnTo>
                    <a:pt x="341147" y="195021"/>
                  </a:lnTo>
                  <a:lnTo>
                    <a:pt x="398970" y="195021"/>
                  </a:lnTo>
                  <a:close/>
                </a:path>
                <a:path w="607694" h="197485">
                  <a:moveTo>
                    <a:pt x="607136" y="0"/>
                  </a:moveTo>
                  <a:lnTo>
                    <a:pt x="440042" y="0"/>
                  </a:lnTo>
                  <a:lnTo>
                    <a:pt x="439089" y="52819"/>
                  </a:lnTo>
                  <a:lnTo>
                    <a:pt x="438327" y="77393"/>
                  </a:lnTo>
                  <a:lnTo>
                    <a:pt x="434733" y="120713"/>
                  </a:lnTo>
                  <a:lnTo>
                    <a:pt x="406234" y="152831"/>
                  </a:lnTo>
                  <a:lnTo>
                    <a:pt x="402882" y="152831"/>
                  </a:lnTo>
                  <a:lnTo>
                    <a:pt x="402882" y="196418"/>
                  </a:lnTo>
                  <a:lnTo>
                    <a:pt x="421601" y="196977"/>
                  </a:lnTo>
                  <a:lnTo>
                    <a:pt x="429374" y="196735"/>
                  </a:lnTo>
                  <a:lnTo>
                    <a:pt x="436486" y="195973"/>
                  </a:lnTo>
                  <a:lnTo>
                    <a:pt x="471246" y="176771"/>
                  </a:lnTo>
                  <a:lnTo>
                    <a:pt x="483069" y="137439"/>
                  </a:lnTo>
                  <a:lnTo>
                    <a:pt x="487819" y="87172"/>
                  </a:lnTo>
                  <a:lnTo>
                    <a:pt x="489216" y="41910"/>
                  </a:lnTo>
                  <a:lnTo>
                    <a:pt x="552373" y="41910"/>
                  </a:lnTo>
                  <a:lnTo>
                    <a:pt x="552373" y="195021"/>
                  </a:lnTo>
                  <a:lnTo>
                    <a:pt x="607136" y="195021"/>
                  </a:lnTo>
                  <a:lnTo>
                    <a:pt x="607136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80083" y="2127923"/>
              <a:ext cx="195859" cy="195021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04441" y="2124570"/>
              <a:ext cx="422173" cy="202285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049525" y="2127923"/>
              <a:ext cx="216814" cy="240004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95118" y="2127923"/>
              <a:ext cx="195859" cy="195021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535681" y="2127923"/>
              <a:ext cx="195859" cy="19502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851683" y="2128519"/>
              <a:ext cx="190500" cy="194310"/>
            </a:xfrm>
            <a:custGeom>
              <a:avLst/>
              <a:gdLst/>
              <a:ahLst/>
              <a:cxnLst/>
              <a:rect l="l" t="t" r="r" b="b"/>
              <a:pathLst>
                <a:path w="190500" h="194310">
                  <a:moveTo>
                    <a:pt x="18997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194310"/>
                  </a:lnTo>
                  <a:lnTo>
                    <a:pt x="54762" y="194310"/>
                  </a:lnTo>
                  <a:lnTo>
                    <a:pt x="54762" y="44450"/>
                  </a:lnTo>
                  <a:lnTo>
                    <a:pt x="135229" y="44450"/>
                  </a:lnTo>
                  <a:lnTo>
                    <a:pt x="135229" y="194310"/>
                  </a:lnTo>
                  <a:lnTo>
                    <a:pt x="189979" y="194310"/>
                  </a:lnTo>
                  <a:lnTo>
                    <a:pt x="189979" y="44450"/>
                  </a:lnTo>
                  <a:lnTo>
                    <a:pt x="18997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86366" y="2127923"/>
              <a:ext cx="186931" cy="195021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300945" y="2127923"/>
              <a:ext cx="415747" cy="240004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43235" y="2127923"/>
              <a:ext cx="222402" cy="195021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10342" y="2128519"/>
              <a:ext cx="158750" cy="194310"/>
            </a:xfrm>
            <a:custGeom>
              <a:avLst/>
              <a:gdLst/>
              <a:ahLst/>
              <a:cxnLst/>
              <a:rect l="l" t="t" r="r" b="b"/>
              <a:pathLst>
                <a:path w="158750" h="194310">
                  <a:moveTo>
                    <a:pt x="158699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74930"/>
                  </a:lnTo>
                  <a:lnTo>
                    <a:pt x="0" y="116840"/>
                  </a:lnTo>
                  <a:lnTo>
                    <a:pt x="0" y="149860"/>
                  </a:lnTo>
                  <a:lnTo>
                    <a:pt x="0" y="194310"/>
                  </a:lnTo>
                  <a:lnTo>
                    <a:pt x="158699" y="194310"/>
                  </a:lnTo>
                  <a:lnTo>
                    <a:pt x="158699" y="149860"/>
                  </a:lnTo>
                  <a:lnTo>
                    <a:pt x="54203" y="149860"/>
                  </a:lnTo>
                  <a:lnTo>
                    <a:pt x="54203" y="116840"/>
                  </a:lnTo>
                  <a:lnTo>
                    <a:pt x="156464" y="116840"/>
                  </a:lnTo>
                  <a:lnTo>
                    <a:pt x="156464" y="74930"/>
                  </a:lnTo>
                  <a:lnTo>
                    <a:pt x="54203" y="74930"/>
                  </a:lnTo>
                  <a:lnTo>
                    <a:pt x="54203" y="44450"/>
                  </a:lnTo>
                  <a:lnTo>
                    <a:pt x="158699" y="44450"/>
                  </a:lnTo>
                  <a:lnTo>
                    <a:pt x="158699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93070" y="2127923"/>
              <a:ext cx="391718" cy="195021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7459" y="2456357"/>
              <a:ext cx="630555" cy="202565"/>
            </a:xfrm>
            <a:custGeom>
              <a:avLst/>
              <a:gdLst/>
              <a:ahLst/>
              <a:cxnLst/>
              <a:rect l="l" t="t" r="r" b="b"/>
              <a:pathLst>
                <a:path w="630555" h="202564">
                  <a:moveTo>
                    <a:pt x="189153" y="142214"/>
                  </a:moveTo>
                  <a:lnTo>
                    <a:pt x="187020" y="126060"/>
                  </a:lnTo>
                  <a:lnTo>
                    <a:pt x="180632" y="113093"/>
                  </a:lnTo>
                  <a:lnTo>
                    <a:pt x="169976" y="103301"/>
                  </a:lnTo>
                  <a:lnTo>
                    <a:pt x="155067" y="96672"/>
                  </a:lnTo>
                  <a:lnTo>
                    <a:pt x="155067" y="93878"/>
                  </a:lnTo>
                  <a:lnTo>
                    <a:pt x="183845" y="65379"/>
                  </a:lnTo>
                  <a:lnTo>
                    <a:pt x="183845" y="56438"/>
                  </a:lnTo>
                  <a:lnTo>
                    <a:pt x="178587" y="31750"/>
                  </a:lnTo>
                  <a:lnTo>
                    <a:pt x="162814" y="14109"/>
                  </a:lnTo>
                  <a:lnTo>
                    <a:pt x="136537" y="3530"/>
                  </a:lnTo>
                  <a:lnTo>
                    <a:pt x="99745" y="0"/>
                  </a:lnTo>
                  <a:lnTo>
                    <a:pt x="62280" y="3797"/>
                  </a:lnTo>
                  <a:lnTo>
                    <a:pt x="34290" y="15163"/>
                  </a:lnTo>
                  <a:lnTo>
                    <a:pt x="15760" y="34112"/>
                  </a:lnTo>
                  <a:lnTo>
                    <a:pt x="6705" y="60629"/>
                  </a:lnTo>
                  <a:lnTo>
                    <a:pt x="61468" y="60629"/>
                  </a:lnTo>
                  <a:lnTo>
                    <a:pt x="65849" y="51104"/>
                  </a:lnTo>
                  <a:lnTo>
                    <a:pt x="73685" y="44284"/>
                  </a:lnTo>
                  <a:lnTo>
                    <a:pt x="84988" y="40208"/>
                  </a:lnTo>
                  <a:lnTo>
                    <a:pt x="99745" y="38836"/>
                  </a:lnTo>
                  <a:lnTo>
                    <a:pt x="112941" y="40309"/>
                  </a:lnTo>
                  <a:lnTo>
                    <a:pt x="122377" y="44704"/>
                  </a:lnTo>
                  <a:lnTo>
                    <a:pt x="128028" y="52044"/>
                  </a:lnTo>
                  <a:lnTo>
                    <a:pt x="129921" y="62306"/>
                  </a:lnTo>
                  <a:lnTo>
                    <a:pt x="128270" y="70624"/>
                  </a:lnTo>
                  <a:lnTo>
                    <a:pt x="123355" y="76555"/>
                  </a:lnTo>
                  <a:lnTo>
                    <a:pt x="115138" y="80124"/>
                  </a:lnTo>
                  <a:lnTo>
                    <a:pt x="103657" y="81305"/>
                  </a:lnTo>
                  <a:lnTo>
                    <a:pt x="75438" y="81305"/>
                  </a:lnTo>
                  <a:lnTo>
                    <a:pt x="72085" y="118465"/>
                  </a:lnTo>
                  <a:lnTo>
                    <a:pt x="115671" y="118465"/>
                  </a:lnTo>
                  <a:lnTo>
                    <a:pt x="121767" y="119913"/>
                  </a:lnTo>
                  <a:lnTo>
                    <a:pt x="129400" y="125679"/>
                  </a:lnTo>
                  <a:lnTo>
                    <a:pt x="131318" y="130670"/>
                  </a:lnTo>
                  <a:lnTo>
                    <a:pt x="131318" y="137744"/>
                  </a:lnTo>
                  <a:lnTo>
                    <a:pt x="129336" y="147154"/>
                  </a:lnTo>
                  <a:lnTo>
                    <a:pt x="123418" y="153885"/>
                  </a:lnTo>
                  <a:lnTo>
                    <a:pt x="113550" y="157924"/>
                  </a:lnTo>
                  <a:lnTo>
                    <a:pt x="99745" y="159258"/>
                  </a:lnTo>
                  <a:lnTo>
                    <a:pt x="83375" y="157848"/>
                  </a:lnTo>
                  <a:lnTo>
                    <a:pt x="71170" y="153606"/>
                  </a:lnTo>
                  <a:lnTo>
                    <a:pt x="63119" y="146532"/>
                  </a:lnTo>
                  <a:lnTo>
                    <a:pt x="59232" y="136626"/>
                  </a:lnTo>
                  <a:lnTo>
                    <a:pt x="0" y="136626"/>
                  </a:lnTo>
                  <a:lnTo>
                    <a:pt x="15786" y="172008"/>
                  </a:lnTo>
                  <a:lnTo>
                    <a:pt x="47129" y="194056"/>
                  </a:lnTo>
                  <a:lnTo>
                    <a:pt x="88112" y="201955"/>
                  </a:lnTo>
                  <a:lnTo>
                    <a:pt x="100304" y="202285"/>
                  </a:lnTo>
                  <a:lnTo>
                    <a:pt x="119532" y="201371"/>
                  </a:lnTo>
                  <a:lnTo>
                    <a:pt x="164985" y="187477"/>
                  </a:lnTo>
                  <a:lnTo>
                    <a:pt x="187642" y="156476"/>
                  </a:lnTo>
                  <a:lnTo>
                    <a:pt x="189153" y="142214"/>
                  </a:lnTo>
                  <a:close/>
                </a:path>
                <a:path w="630555" h="202564">
                  <a:moveTo>
                    <a:pt x="422173" y="198374"/>
                  </a:moveTo>
                  <a:lnTo>
                    <a:pt x="410133" y="162331"/>
                  </a:lnTo>
                  <a:lnTo>
                    <a:pt x="397268" y="123774"/>
                  </a:lnTo>
                  <a:lnTo>
                    <a:pt x="365467" y="28498"/>
                  </a:lnTo>
                  <a:lnTo>
                    <a:pt x="357073" y="3352"/>
                  </a:lnTo>
                  <a:lnTo>
                    <a:pt x="342265" y="3352"/>
                  </a:lnTo>
                  <a:lnTo>
                    <a:pt x="342265" y="123774"/>
                  </a:lnTo>
                  <a:lnTo>
                    <a:pt x="280238" y="123774"/>
                  </a:lnTo>
                  <a:lnTo>
                    <a:pt x="292252" y="83540"/>
                  </a:lnTo>
                  <a:lnTo>
                    <a:pt x="293674" y="78244"/>
                  </a:lnTo>
                  <a:lnTo>
                    <a:pt x="295427" y="71843"/>
                  </a:lnTo>
                  <a:lnTo>
                    <a:pt x="297510" y="64350"/>
                  </a:lnTo>
                  <a:lnTo>
                    <a:pt x="302336" y="47180"/>
                  </a:lnTo>
                  <a:lnTo>
                    <a:pt x="304368" y="39789"/>
                  </a:lnTo>
                  <a:lnTo>
                    <a:pt x="306031" y="33553"/>
                  </a:lnTo>
                  <a:lnTo>
                    <a:pt x="307340" y="28498"/>
                  </a:lnTo>
                  <a:lnTo>
                    <a:pt x="315442" y="28498"/>
                  </a:lnTo>
                  <a:lnTo>
                    <a:pt x="324802" y="62522"/>
                  </a:lnTo>
                  <a:lnTo>
                    <a:pt x="330530" y="83540"/>
                  </a:lnTo>
                  <a:lnTo>
                    <a:pt x="342265" y="123774"/>
                  </a:lnTo>
                  <a:lnTo>
                    <a:pt x="342265" y="3352"/>
                  </a:lnTo>
                  <a:lnTo>
                    <a:pt x="265988" y="3352"/>
                  </a:lnTo>
                  <a:lnTo>
                    <a:pt x="200888" y="198374"/>
                  </a:lnTo>
                  <a:lnTo>
                    <a:pt x="258165" y="198374"/>
                  </a:lnTo>
                  <a:lnTo>
                    <a:pt x="268782" y="162331"/>
                  </a:lnTo>
                  <a:lnTo>
                    <a:pt x="353720" y="162331"/>
                  </a:lnTo>
                  <a:lnTo>
                    <a:pt x="364337" y="198374"/>
                  </a:lnTo>
                  <a:lnTo>
                    <a:pt x="422173" y="198374"/>
                  </a:lnTo>
                  <a:close/>
                </a:path>
                <a:path w="630555" h="202564">
                  <a:moveTo>
                    <a:pt x="630326" y="3352"/>
                  </a:moveTo>
                  <a:lnTo>
                    <a:pt x="463245" y="3352"/>
                  </a:lnTo>
                  <a:lnTo>
                    <a:pt x="462292" y="56172"/>
                  </a:lnTo>
                  <a:lnTo>
                    <a:pt x="461518" y="80746"/>
                  </a:lnTo>
                  <a:lnTo>
                    <a:pt x="457936" y="124066"/>
                  </a:lnTo>
                  <a:lnTo>
                    <a:pt x="429437" y="156184"/>
                  </a:lnTo>
                  <a:lnTo>
                    <a:pt x="426085" y="156184"/>
                  </a:lnTo>
                  <a:lnTo>
                    <a:pt x="426085" y="199771"/>
                  </a:lnTo>
                  <a:lnTo>
                    <a:pt x="444804" y="200329"/>
                  </a:lnTo>
                  <a:lnTo>
                    <a:pt x="452564" y="200075"/>
                  </a:lnTo>
                  <a:lnTo>
                    <a:pt x="459676" y="199313"/>
                  </a:lnTo>
                  <a:lnTo>
                    <a:pt x="494436" y="180111"/>
                  </a:lnTo>
                  <a:lnTo>
                    <a:pt x="506260" y="140792"/>
                  </a:lnTo>
                  <a:lnTo>
                    <a:pt x="511022" y="90525"/>
                  </a:lnTo>
                  <a:lnTo>
                    <a:pt x="512419" y="45262"/>
                  </a:lnTo>
                  <a:lnTo>
                    <a:pt x="575564" y="45262"/>
                  </a:lnTo>
                  <a:lnTo>
                    <a:pt x="575564" y="198374"/>
                  </a:lnTo>
                  <a:lnTo>
                    <a:pt x="630326" y="198374"/>
                  </a:lnTo>
                  <a:lnTo>
                    <a:pt x="630326" y="3352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159916" y="2456357"/>
              <a:ext cx="228828" cy="202565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20876" y="2459710"/>
              <a:ext cx="429437" cy="199770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937207" y="2456357"/>
              <a:ext cx="482803" cy="24335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52141" y="2459710"/>
              <a:ext cx="179374" cy="195021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652471" y="2456357"/>
              <a:ext cx="477215" cy="24335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156229" y="2459710"/>
              <a:ext cx="254635" cy="195580"/>
            </a:xfrm>
            <a:custGeom>
              <a:avLst/>
              <a:gdLst/>
              <a:ahLst/>
              <a:cxnLst/>
              <a:rect l="l" t="t" r="r" b="b"/>
              <a:pathLst>
                <a:path w="254635" h="195580">
                  <a:moveTo>
                    <a:pt x="54203" y="0"/>
                  </a:moveTo>
                  <a:lnTo>
                    <a:pt x="0" y="0"/>
                  </a:lnTo>
                  <a:lnTo>
                    <a:pt x="0" y="195021"/>
                  </a:lnTo>
                  <a:lnTo>
                    <a:pt x="101981" y="195021"/>
                  </a:lnTo>
                  <a:lnTo>
                    <a:pt x="120447" y="194061"/>
                  </a:lnTo>
                  <a:lnTo>
                    <a:pt x="161074" y="179654"/>
                  </a:lnTo>
                  <a:lnTo>
                    <a:pt x="177472" y="153111"/>
                  </a:lnTo>
                  <a:lnTo>
                    <a:pt x="54203" y="153111"/>
                  </a:lnTo>
                  <a:lnTo>
                    <a:pt x="54203" y="104775"/>
                  </a:lnTo>
                  <a:lnTo>
                    <a:pt x="176946" y="104775"/>
                  </a:lnTo>
                  <a:lnTo>
                    <a:pt x="176178" y="99951"/>
                  </a:lnTo>
                  <a:lnTo>
                    <a:pt x="162399" y="79346"/>
                  </a:lnTo>
                  <a:lnTo>
                    <a:pt x="139436" y="66984"/>
                  </a:lnTo>
                  <a:lnTo>
                    <a:pt x="107289" y="62864"/>
                  </a:lnTo>
                  <a:lnTo>
                    <a:pt x="54203" y="62864"/>
                  </a:lnTo>
                  <a:lnTo>
                    <a:pt x="54203" y="0"/>
                  </a:lnTo>
                  <a:close/>
                </a:path>
                <a:path w="254635" h="195580">
                  <a:moveTo>
                    <a:pt x="176946" y="104775"/>
                  </a:moveTo>
                  <a:lnTo>
                    <a:pt x="100863" y="104775"/>
                  </a:lnTo>
                  <a:lnTo>
                    <a:pt x="111498" y="106275"/>
                  </a:lnTo>
                  <a:lnTo>
                    <a:pt x="119094" y="110778"/>
                  </a:lnTo>
                  <a:lnTo>
                    <a:pt x="123651" y="118287"/>
                  </a:lnTo>
                  <a:lnTo>
                    <a:pt x="125171" y="128803"/>
                  </a:lnTo>
                  <a:lnTo>
                    <a:pt x="123651" y="139438"/>
                  </a:lnTo>
                  <a:lnTo>
                    <a:pt x="119094" y="147034"/>
                  </a:lnTo>
                  <a:lnTo>
                    <a:pt x="111498" y="151591"/>
                  </a:lnTo>
                  <a:lnTo>
                    <a:pt x="100863" y="153111"/>
                  </a:lnTo>
                  <a:lnTo>
                    <a:pt x="177472" y="153111"/>
                  </a:lnTo>
                  <a:lnTo>
                    <a:pt x="179540" y="145289"/>
                  </a:lnTo>
                  <a:lnTo>
                    <a:pt x="180771" y="128803"/>
                  </a:lnTo>
                  <a:lnTo>
                    <a:pt x="176946" y="104775"/>
                  </a:lnTo>
                  <a:close/>
                </a:path>
                <a:path w="254635" h="195580">
                  <a:moveTo>
                    <a:pt x="254533" y="0"/>
                  </a:moveTo>
                  <a:lnTo>
                    <a:pt x="199771" y="0"/>
                  </a:lnTo>
                  <a:lnTo>
                    <a:pt x="199771" y="195021"/>
                  </a:lnTo>
                  <a:lnTo>
                    <a:pt x="254533" y="195021"/>
                  </a:lnTo>
                  <a:lnTo>
                    <a:pt x="254533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514699" y="2456357"/>
              <a:ext cx="422173" cy="202285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959783" y="2459710"/>
              <a:ext cx="285115" cy="240029"/>
            </a:xfrm>
            <a:custGeom>
              <a:avLst/>
              <a:gdLst/>
              <a:ahLst/>
              <a:cxnLst/>
              <a:rect l="l" t="t" r="r" b="b"/>
              <a:pathLst>
                <a:path w="285114" h="240030">
                  <a:moveTo>
                    <a:pt x="254812" y="0"/>
                  </a:moveTo>
                  <a:lnTo>
                    <a:pt x="202831" y="0"/>
                  </a:lnTo>
                  <a:lnTo>
                    <a:pt x="202831" y="150317"/>
                  </a:lnTo>
                  <a:lnTo>
                    <a:pt x="153390" y="150317"/>
                  </a:lnTo>
                  <a:lnTo>
                    <a:pt x="153390" y="0"/>
                  </a:lnTo>
                  <a:lnTo>
                    <a:pt x="101422" y="0"/>
                  </a:lnTo>
                  <a:lnTo>
                    <a:pt x="101422" y="150317"/>
                  </a:lnTo>
                  <a:lnTo>
                    <a:pt x="51968" y="150317"/>
                  </a:lnTo>
                  <a:lnTo>
                    <a:pt x="51968" y="0"/>
                  </a:lnTo>
                  <a:lnTo>
                    <a:pt x="0" y="0"/>
                  </a:lnTo>
                  <a:lnTo>
                    <a:pt x="0" y="195021"/>
                  </a:lnTo>
                  <a:lnTo>
                    <a:pt x="234137" y="195021"/>
                  </a:lnTo>
                  <a:lnTo>
                    <a:pt x="234137" y="240004"/>
                  </a:lnTo>
                  <a:lnTo>
                    <a:pt x="282194" y="240004"/>
                  </a:lnTo>
                  <a:lnTo>
                    <a:pt x="283298" y="182168"/>
                  </a:lnTo>
                  <a:lnTo>
                    <a:pt x="284695" y="150317"/>
                  </a:lnTo>
                  <a:lnTo>
                    <a:pt x="254812" y="150317"/>
                  </a:lnTo>
                  <a:lnTo>
                    <a:pt x="254812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76064" y="2459710"/>
              <a:ext cx="195859" cy="195021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99864" y="2459710"/>
              <a:ext cx="463550" cy="195580"/>
            </a:xfrm>
            <a:custGeom>
              <a:avLst/>
              <a:gdLst/>
              <a:ahLst/>
              <a:cxnLst/>
              <a:rect l="l" t="t" r="r" b="b"/>
              <a:pathLst>
                <a:path w="463550" h="195580">
                  <a:moveTo>
                    <a:pt x="181051" y="279"/>
                  </a:moveTo>
                  <a:lnTo>
                    <a:pt x="0" y="279"/>
                  </a:lnTo>
                  <a:lnTo>
                    <a:pt x="0" y="45999"/>
                  </a:lnTo>
                  <a:lnTo>
                    <a:pt x="63423" y="45999"/>
                  </a:lnTo>
                  <a:lnTo>
                    <a:pt x="63423" y="194589"/>
                  </a:lnTo>
                  <a:lnTo>
                    <a:pt x="117627" y="194589"/>
                  </a:lnTo>
                  <a:lnTo>
                    <a:pt x="117627" y="45999"/>
                  </a:lnTo>
                  <a:lnTo>
                    <a:pt x="181051" y="45999"/>
                  </a:lnTo>
                  <a:lnTo>
                    <a:pt x="181051" y="279"/>
                  </a:lnTo>
                  <a:close/>
                </a:path>
                <a:path w="463550" h="195580">
                  <a:moveTo>
                    <a:pt x="389750" y="128803"/>
                  </a:moveTo>
                  <a:lnTo>
                    <a:pt x="385914" y="104775"/>
                  </a:lnTo>
                  <a:lnTo>
                    <a:pt x="385152" y="99961"/>
                  </a:lnTo>
                  <a:lnTo>
                    <a:pt x="371373" y="79349"/>
                  </a:lnTo>
                  <a:lnTo>
                    <a:pt x="348424" y="66992"/>
                  </a:lnTo>
                  <a:lnTo>
                    <a:pt x="334162" y="65163"/>
                  </a:lnTo>
                  <a:lnTo>
                    <a:pt x="334162" y="128803"/>
                  </a:lnTo>
                  <a:lnTo>
                    <a:pt x="332638" y="139446"/>
                  </a:lnTo>
                  <a:lnTo>
                    <a:pt x="328079" y="147040"/>
                  </a:lnTo>
                  <a:lnTo>
                    <a:pt x="320471" y="151599"/>
                  </a:lnTo>
                  <a:lnTo>
                    <a:pt x="309841" y="153111"/>
                  </a:lnTo>
                  <a:lnTo>
                    <a:pt x="263182" y="153111"/>
                  </a:lnTo>
                  <a:lnTo>
                    <a:pt x="263182" y="104775"/>
                  </a:lnTo>
                  <a:lnTo>
                    <a:pt x="309841" y="104775"/>
                  </a:lnTo>
                  <a:lnTo>
                    <a:pt x="320471" y="106286"/>
                  </a:lnTo>
                  <a:lnTo>
                    <a:pt x="328079" y="110782"/>
                  </a:lnTo>
                  <a:lnTo>
                    <a:pt x="332638" y="118287"/>
                  </a:lnTo>
                  <a:lnTo>
                    <a:pt x="334162" y="128803"/>
                  </a:lnTo>
                  <a:lnTo>
                    <a:pt x="334162" y="65163"/>
                  </a:lnTo>
                  <a:lnTo>
                    <a:pt x="316280" y="62865"/>
                  </a:lnTo>
                  <a:lnTo>
                    <a:pt x="263182" y="62865"/>
                  </a:lnTo>
                  <a:lnTo>
                    <a:pt x="263182" y="0"/>
                  </a:lnTo>
                  <a:lnTo>
                    <a:pt x="208991" y="0"/>
                  </a:lnTo>
                  <a:lnTo>
                    <a:pt x="208991" y="195021"/>
                  </a:lnTo>
                  <a:lnTo>
                    <a:pt x="310972" y="195021"/>
                  </a:lnTo>
                  <a:lnTo>
                    <a:pt x="329425" y="194068"/>
                  </a:lnTo>
                  <a:lnTo>
                    <a:pt x="370065" y="179654"/>
                  </a:lnTo>
                  <a:lnTo>
                    <a:pt x="386448" y="153111"/>
                  </a:lnTo>
                  <a:lnTo>
                    <a:pt x="388518" y="145300"/>
                  </a:lnTo>
                  <a:lnTo>
                    <a:pt x="389750" y="128803"/>
                  </a:lnTo>
                  <a:close/>
                </a:path>
                <a:path w="463550" h="195580">
                  <a:moveTo>
                    <a:pt x="463511" y="0"/>
                  </a:moveTo>
                  <a:lnTo>
                    <a:pt x="408762" y="0"/>
                  </a:lnTo>
                  <a:lnTo>
                    <a:pt x="408762" y="195021"/>
                  </a:lnTo>
                  <a:lnTo>
                    <a:pt x="463511" y="195021"/>
                  </a:lnTo>
                  <a:lnTo>
                    <a:pt x="463511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13665" y="2791498"/>
              <a:ext cx="412394" cy="195021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48969" y="2791459"/>
              <a:ext cx="191770" cy="195580"/>
            </a:xfrm>
            <a:custGeom>
              <a:avLst/>
              <a:gdLst/>
              <a:ahLst/>
              <a:cxnLst/>
              <a:rect l="l" t="t" r="r" b="b"/>
              <a:pathLst>
                <a:path w="191769" h="195580">
                  <a:moveTo>
                    <a:pt x="191376" y="0"/>
                  </a:moveTo>
                  <a:lnTo>
                    <a:pt x="137185" y="0"/>
                  </a:lnTo>
                  <a:lnTo>
                    <a:pt x="137185" y="73660"/>
                  </a:lnTo>
                  <a:lnTo>
                    <a:pt x="54203" y="73660"/>
                  </a:lnTo>
                  <a:lnTo>
                    <a:pt x="54203" y="0"/>
                  </a:lnTo>
                  <a:lnTo>
                    <a:pt x="0" y="0"/>
                  </a:lnTo>
                  <a:lnTo>
                    <a:pt x="0" y="73660"/>
                  </a:lnTo>
                  <a:lnTo>
                    <a:pt x="0" y="119380"/>
                  </a:lnTo>
                  <a:lnTo>
                    <a:pt x="0" y="195580"/>
                  </a:lnTo>
                  <a:lnTo>
                    <a:pt x="54203" y="195580"/>
                  </a:lnTo>
                  <a:lnTo>
                    <a:pt x="54203" y="119380"/>
                  </a:lnTo>
                  <a:lnTo>
                    <a:pt x="137185" y="119380"/>
                  </a:lnTo>
                  <a:lnTo>
                    <a:pt x="137185" y="195580"/>
                  </a:lnTo>
                  <a:lnTo>
                    <a:pt x="191376" y="195580"/>
                  </a:lnTo>
                  <a:lnTo>
                    <a:pt x="191376" y="119380"/>
                  </a:lnTo>
                  <a:lnTo>
                    <a:pt x="191376" y="73660"/>
                  </a:lnTo>
                  <a:lnTo>
                    <a:pt x="191376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185062" y="2791498"/>
              <a:ext cx="410159" cy="195021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673" y="0"/>
            <a:ext cx="6097905" cy="4572000"/>
            <a:chOff x="-1328" y="0"/>
            <a:chExt cx="6097905" cy="4572000"/>
          </a:xfrm>
        </p:grpSpPr>
        <p:sp>
          <p:nvSpPr>
            <p:cNvPr id="3" name="object 3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28245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7943" y="4156045"/>
              <a:ext cx="104749" cy="287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7357" y="199262"/>
              <a:ext cx="75031" cy="1241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4791" y="197141"/>
              <a:ext cx="3114040" cy="161925"/>
            </a:xfrm>
            <a:custGeom>
              <a:avLst/>
              <a:gdLst/>
              <a:ahLst/>
              <a:cxnLst/>
              <a:rect l="l" t="t" r="r" b="b"/>
              <a:pathLst>
                <a:path w="3114040" h="161925">
                  <a:moveTo>
                    <a:pt x="38582" y="101993"/>
                  </a:moveTo>
                  <a:lnTo>
                    <a:pt x="32245" y="96545"/>
                  </a:lnTo>
                  <a:lnTo>
                    <a:pt x="19558" y="96545"/>
                  </a:lnTo>
                  <a:lnTo>
                    <a:pt x="10998" y="97574"/>
                  </a:lnTo>
                  <a:lnTo>
                    <a:pt x="4889" y="100634"/>
                  </a:lnTo>
                  <a:lnTo>
                    <a:pt x="1219" y="105752"/>
                  </a:lnTo>
                  <a:lnTo>
                    <a:pt x="0" y="112903"/>
                  </a:lnTo>
                  <a:lnTo>
                    <a:pt x="1219" y="120065"/>
                  </a:lnTo>
                  <a:lnTo>
                    <a:pt x="4889" y="125171"/>
                  </a:lnTo>
                  <a:lnTo>
                    <a:pt x="10998" y="128244"/>
                  </a:lnTo>
                  <a:lnTo>
                    <a:pt x="19558" y="129260"/>
                  </a:lnTo>
                  <a:lnTo>
                    <a:pt x="32245" y="129260"/>
                  </a:lnTo>
                  <a:lnTo>
                    <a:pt x="38582" y="123799"/>
                  </a:lnTo>
                  <a:lnTo>
                    <a:pt x="38582" y="101993"/>
                  </a:lnTo>
                  <a:close/>
                </a:path>
                <a:path w="3114040" h="161925">
                  <a:moveTo>
                    <a:pt x="246608" y="64363"/>
                  </a:moveTo>
                  <a:lnTo>
                    <a:pt x="245427" y="49060"/>
                  </a:lnTo>
                  <a:lnTo>
                    <a:pt x="241896" y="35864"/>
                  </a:lnTo>
                  <a:lnTo>
                    <a:pt x="238137" y="28803"/>
                  </a:lnTo>
                  <a:lnTo>
                    <a:pt x="236004" y="24790"/>
                  </a:lnTo>
                  <a:lnTo>
                    <a:pt x="227761" y="15811"/>
                  </a:lnTo>
                  <a:lnTo>
                    <a:pt x="217309" y="8902"/>
                  </a:lnTo>
                  <a:lnTo>
                    <a:pt x="210159" y="6083"/>
                  </a:lnTo>
                  <a:lnTo>
                    <a:pt x="210159" y="64363"/>
                  </a:lnTo>
                  <a:lnTo>
                    <a:pt x="209638" y="72415"/>
                  </a:lnTo>
                  <a:lnTo>
                    <a:pt x="173710" y="99910"/>
                  </a:lnTo>
                  <a:lnTo>
                    <a:pt x="164490" y="99339"/>
                  </a:lnTo>
                  <a:lnTo>
                    <a:pt x="137439" y="64363"/>
                  </a:lnTo>
                  <a:lnTo>
                    <a:pt x="137934" y="56248"/>
                  </a:lnTo>
                  <a:lnTo>
                    <a:pt x="173710" y="28803"/>
                  </a:lnTo>
                  <a:lnTo>
                    <a:pt x="183007" y="29375"/>
                  </a:lnTo>
                  <a:lnTo>
                    <a:pt x="210159" y="64363"/>
                  </a:lnTo>
                  <a:lnTo>
                    <a:pt x="210159" y="6083"/>
                  </a:lnTo>
                  <a:lnTo>
                    <a:pt x="204825" y="3962"/>
                  </a:lnTo>
                  <a:lnTo>
                    <a:pt x="190284" y="990"/>
                  </a:lnTo>
                  <a:lnTo>
                    <a:pt x="173710" y="0"/>
                  </a:lnTo>
                  <a:lnTo>
                    <a:pt x="157137" y="990"/>
                  </a:lnTo>
                  <a:lnTo>
                    <a:pt x="119748" y="15811"/>
                  </a:lnTo>
                  <a:lnTo>
                    <a:pt x="100990" y="64363"/>
                  </a:lnTo>
                  <a:lnTo>
                    <a:pt x="102158" y="79743"/>
                  </a:lnTo>
                  <a:lnTo>
                    <a:pt x="130149" y="120002"/>
                  </a:lnTo>
                  <a:lnTo>
                    <a:pt x="173710" y="128905"/>
                  </a:lnTo>
                  <a:lnTo>
                    <a:pt x="190284" y="127927"/>
                  </a:lnTo>
                  <a:lnTo>
                    <a:pt x="227761" y="113068"/>
                  </a:lnTo>
                  <a:lnTo>
                    <a:pt x="245427" y="79743"/>
                  </a:lnTo>
                  <a:lnTo>
                    <a:pt x="246608" y="64363"/>
                  </a:lnTo>
                  <a:close/>
                </a:path>
                <a:path w="3114040" h="161925">
                  <a:moveTo>
                    <a:pt x="361823" y="31457"/>
                  </a:moveTo>
                  <a:lnTo>
                    <a:pt x="256743" y="31457"/>
                  </a:lnTo>
                  <a:lnTo>
                    <a:pt x="256743" y="58127"/>
                  </a:lnTo>
                  <a:lnTo>
                    <a:pt x="293192" y="58127"/>
                  </a:lnTo>
                  <a:lnTo>
                    <a:pt x="293192" y="126707"/>
                  </a:lnTo>
                  <a:lnTo>
                    <a:pt x="325374" y="126707"/>
                  </a:lnTo>
                  <a:lnTo>
                    <a:pt x="325374" y="58127"/>
                  </a:lnTo>
                  <a:lnTo>
                    <a:pt x="361823" y="58127"/>
                  </a:lnTo>
                  <a:lnTo>
                    <a:pt x="361823" y="31457"/>
                  </a:lnTo>
                  <a:close/>
                </a:path>
                <a:path w="3114040" h="161925">
                  <a:moveTo>
                    <a:pt x="493750" y="66484"/>
                  </a:moveTo>
                  <a:lnTo>
                    <a:pt x="466813" y="32067"/>
                  </a:lnTo>
                  <a:lnTo>
                    <a:pt x="433298" y="26657"/>
                  </a:lnTo>
                  <a:lnTo>
                    <a:pt x="419481" y="27457"/>
                  </a:lnTo>
                  <a:lnTo>
                    <a:pt x="381342" y="46710"/>
                  </a:lnTo>
                  <a:lnTo>
                    <a:pt x="372491" y="78587"/>
                  </a:lnTo>
                  <a:lnTo>
                    <a:pt x="373468" y="90893"/>
                  </a:lnTo>
                  <a:lnTo>
                    <a:pt x="396938" y="123177"/>
                  </a:lnTo>
                  <a:lnTo>
                    <a:pt x="433298" y="130327"/>
                  </a:lnTo>
                  <a:lnTo>
                    <a:pt x="446049" y="129743"/>
                  </a:lnTo>
                  <a:lnTo>
                    <a:pt x="481774" y="115354"/>
                  </a:lnTo>
                  <a:lnTo>
                    <a:pt x="493750" y="90500"/>
                  </a:lnTo>
                  <a:lnTo>
                    <a:pt x="460857" y="90500"/>
                  </a:lnTo>
                  <a:lnTo>
                    <a:pt x="457530" y="96799"/>
                  </a:lnTo>
                  <a:lnTo>
                    <a:pt x="451827" y="101295"/>
                  </a:lnTo>
                  <a:lnTo>
                    <a:pt x="443750" y="104000"/>
                  </a:lnTo>
                  <a:lnTo>
                    <a:pt x="433298" y="104889"/>
                  </a:lnTo>
                  <a:lnTo>
                    <a:pt x="422630" y="104889"/>
                  </a:lnTo>
                  <a:lnTo>
                    <a:pt x="415137" y="102730"/>
                  </a:lnTo>
                  <a:lnTo>
                    <a:pt x="406476" y="94081"/>
                  </a:lnTo>
                  <a:lnTo>
                    <a:pt x="404317" y="87464"/>
                  </a:lnTo>
                  <a:lnTo>
                    <a:pt x="404317" y="69684"/>
                  </a:lnTo>
                  <a:lnTo>
                    <a:pt x="406476" y="63055"/>
                  </a:lnTo>
                  <a:lnTo>
                    <a:pt x="415137" y="54279"/>
                  </a:lnTo>
                  <a:lnTo>
                    <a:pt x="422630" y="52095"/>
                  </a:lnTo>
                  <a:lnTo>
                    <a:pt x="433298" y="52095"/>
                  </a:lnTo>
                  <a:lnTo>
                    <a:pt x="443750" y="52997"/>
                  </a:lnTo>
                  <a:lnTo>
                    <a:pt x="451827" y="55689"/>
                  </a:lnTo>
                  <a:lnTo>
                    <a:pt x="457530" y="60198"/>
                  </a:lnTo>
                  <a:lnTo>
                    <a:pt x="460857" y="66484"/>
                  </a:lnTo>
                  <a:lnTo>
                    <a:pt x="493750" y="66484"/>
                  </a:lnTo>
                  <a:close/>
                </a:path>
                <a:path w="3114040" h="161925">
                  <a:moveTo>
                    <a:pt x="625678" y="31280"/>
                  </a:moveTo>
                  <a:lnTo>
                    <a:pt x="591362" y="31280"/>
                  </a:lnTo>
                  <a:lnTo>
                    <a:pt x="568248" y="107924"/>
                  </a:lnTo>
                  <a:lnTo>
                    <a:pt x="561848" y="107924"/>
                  </a:lnTo>
                  <a:lnTo>
                    <a:pt x="537667" y="31280"/>
                  </a:lnTo>
                  <a:lnTo>
                    <a:pt x="502285" y="31280"/>
                  </a:lnTo>
                  <a:lnTo>
                    <a:pt x="536778" y="126238"/>
                  </a:lnTo>
                  <a:lnTo>
                    <a:pt x="563092" y="126238"/>
                  </a:lnTo>
                  <a:lnTo>
                    <a:pt x="561670" y="130733"/>
                  </a:lnTo>
                  <a:lnTo>
                    <a:pt x="559536" y="133819"/>
                  </a:lnTo>
                  <a:lnTo>
                    <a:pt x="553847" y="137134"/>
                  </a:lnTo>
                  <a:lnTo>
                    <a:pt x="548690" y="137972"/>
                  </a:lnTo>
                  <a:lnTo>
                    <a:pt x="518642" y="137972"/>
                  </a:lnTo>
                  <a:lnTo>
                    <a:pt x="518642" y="161798"/>
                  </a:lnTo>
                  <a:lnTo>
                    <a:pt x="547090" y="161798"/>
                  </a:lnTo>
                  <a:lnTo>
                    <a:pt x="559650" y="161340"/>
                  </a:lnTo>
                  <a:lnTo>
                    <a:pt x="593674" y="125641"/>
                  </a:lnTo>
                  <a:lnTo>
                    <a:pt x="625678" y="31280"/>
                  </a:lnTo>
                  <a:close/>
                </a:path>
                <a:path w="3114040" h="161925">
                  <a:moveTo>
                    <a:pt x="738225" y="31457"/>
                  </a:moveTo>
                  <a:lnTo>
                    <a:pt x="633145" y="31457"/>
                  </a:lnTo>
                  <a:lnTo>
                    <a:pt x="633145" y="58127"/>
                  </a:lnTo>
                  <a:lnTo>
                    <a:pt x="669594" y="58127"/>
                  </a:lnTo>
                  <a:lnTo>
                    <a:pt x="669594" y="126707"/>
                  </a:lnTo>
                  <a:lnTo>
                    <a:pt x="701789" y="126707"/>
                  </a:lnTo>
                  <a:lnTo>
                    <a:pt x="701789" y="58127"/>
                  </a:lnTo>
                  <a:lnTo>
                    <a:pt x="738225" y="58127"/>
                  </a:lnTo>
                  <a:lnTo>
                    <a:pt x="738225" y="31457"/>
                  </a:lnTo>
                  <a:close/>
                </a:path>
                <a:path w="3114040" h="161925">
                  <a:moveTo>
                    <a:pt x="870165" y="66484"/>
                  </a:moveTo>
                  <a:lnTo>
                    <a:pt x="843216" y="32067"/>
                  </a:lnTo>
                  <a:lnTo>
                    <a:pt x="809713" y="26657"/>
                  </a:lnTo>
                  <a:lnTo>
                    <a:pt x="795883" y="27457"/>
                  </a:lnTo>
                  <a:lnTo>
                    <a:pt x="757745" y="46710"/>
                  </a:lnTo>
                  <a:lnTo>
                    <a:pt x="748906" y="78587"/>
                  </a:lnTo>
                  <a:lnTo>
                    <a:pt x="749884" y="90893"/>
                  </a:lnTo>
                  <a:lnTo>
                    <a:pt x="773353" y="123177"/>
                  </a:lnTo>
                  <a:lnTo>
                    <a:pt x="809713" y="130327"/>
                  </a:lnTo>
                  <a:lnTo>
                    <a:pt x="822452" y="129743"/>
                  </a:lnTo>
                  <a:lnTo>
                    <a:pt x="858189" y="115354"/>
                  </a:lnTo>
                  <a:lnTo>
                    <a:pt x="870165" y="90500"/>
                  </a:lnTo>
                  <a:lnTo>
                    <a:pt x="837272" y="90500"/>
                  </a:lnTo>
                  <a:lnTo>
                    <a:pt x="833945" y="96799"/>
                  </a:lnTo>
                  <a:lnTo>
                    <a:pt x="828243" y="101295"/>
                  </a:lnTo>
                  <a:lnTo>
                    <a:pt x="820166" y="104000"/>
                  </a:lnTo>
                  <a:lnTo>
                    <a:pt x="809713" y="104889"/>
                  </a:lnTo>
                  <a:lnTo>
                    <a:pt x="799033" y="104889"/>
                  </a:lnTo>
                  <a:lnTo>
                    <a:pt x="791540" y="102730"/>
                  </a:lnTo>
                  <a:lnTo>
                    <a:pt x="782891" y="94081"/>
                  </a:lnTo>
                  <a:lnTo>
                    <a:pt x="780719" y="87464"/>
                  </a:lnTo>
                  <a:lnTo>
                    <a:pt x="780719" y="69684"/>
                  </a:lnTo>
                  <a:lnTo>
                    <a:pt x="782891" y="63055"/>
                  </a:lnTo>
                  <a:lnTo>
                    <a:pt x="791540" y="54279"/>
                  </a:lnTo>
                  <a:lnTo>
                    <a:pt x="799033" y="52095"/>
                  </a:lnTo>
                  <a:lnTo>
                    <a:pt x="809713" y="52095"/>
                  </a:lnTo>
                  <a:lnTo>
                    <a:pt x="820166" y="52997"/>
                  </a:lnTo>
                  <a:lnTo>
                    <a:pt x="828243" y="55689"/>
                  </a:lnTo>
                  <a:lnTo>
                    <a:pt x="833945" y="60198"/>
                  </a:lnTo>
                  <a:lnTo>
                    <a:pt x="837272" y="66484"/>
                  </a:lnTo>
                  <a:lnTo>
                    <a:pt x="870165" y="66484"/>
                  </a:lnTo>
                  <a:close/>
                </a:path>
                <a:path w="3114040" h="161925">
                  <a:moveTo>
                    <a:pt x="985913" y="31457"/>
                  </a:moveTo>
                  <a:lnTo>
                    <a:pt x="880833" y="31457"/>
                  </a:lnTo>
                  <a:lnTo>
                    <a:pt x="880833" y="58127"/>
                  </a:lnTo>
                  <a:lnTo>
                    <a:pt x="917282" y="58127"/>
                  </a:lnTo>
                  <a:lnTo>
                    <a:pt x="917282" y="126707"/>
                  </a:lnTo>
                  <a:lnTo>
                    <a:pt x="949464" y="126707"/>
                  </a:lnTo>
                  <a:lnTo>
                    <a:pt x="949464" y="58127"/>
                  </a:lnTo>
                  <a:lnTo>
                    <a:pt x="985913" y="58127"/>
                  </a:lnTo>
                  <a:lnTo>
                    <a:pt x="985913" y="31457"/>
                  </a:lnTo>
                  <a:close/>
                </a:path>
                <a:path w="3114040" h="161925">
                  <a:moveTo>
                    <a:pt x="1108240" y="92621"/>
                  </a:moveTo>
                  <a:lnTo>
                    <a:pt x="1106639" y="87922"/>
                  </a:lnTo>
                  <a:lnTo>
                    <a:pt x="1106271" y="87464"/>
                  </a:lnTo>
                  <a:lnTo>
                    <a:pt x="1100239" y="79743"/>
                  </a:lnTo>
                  <a:lnTo>
                    <a:pt x="1096327" y="77165"/>
                  </a:lnTo>
                  <a:lnTo>
                    <a:pt x="1091704" y="76085"/>
                  </a:lnTo>
                  <a:lnTo>
                    <a:pt x="1091704" y="75196"/>
                  </a:lnTo>
                  <a:lnTo>
                    <a:pt x="1101178" y="71170"/>
                  </a:lnTo>
                  <a:lnTo>
                    <a:pt x="1103287" y="68262"/>
                  </a:lnTo>
                  <a:lnTo>
                    <a:pt x="1105928" y="64655"/>
                  </a:lnTo>
                  <a:lnTo>
                    <a:pt x="1105928" y="51206"/>
                  </a:lnTo>
                  <a:lnTo>
                    <a:pt x="1105928" y="46990"/>
                  </a:lnTo>
                  <a:lnTo>
                    <a:pt x="1102931" y="40767"/>
                  </a:lnTo>
                  <a:lnTo>
                    <a:pt x="1075169" y="31496"/>
                  </a:lnTo>
                  <a:lnTo>
                    <a:pt x="1075169" y="90500"/>
                  </a:lnTo>
                  <a:lnTo>
                    <a:pt x="1075169" y="99148"/>
                  </a:lnTo>
                  <a:lnTo>
                    <a:pt x="1074343" y="101244"/>
                  </a:lnTo>
                  <a:lnTo>
                    <a:pt x="1071016" y="104457"/>
                  </a:lnTo>
                  <a:lnTo>
                    <a:pt x="1068527" y="105257"/>
                  </a:lnTo>
                  <a:lnTo>
                    <a:pt x="1035875" y="105257"/>
                  </a:lnTo>
                  <a:lnTo>
                    <a:pt x="1035875" y="87464"/>
                  </a:lnTo>
                  <a:lnTo>
                    <a:pt x="1071905" y="87464"/>
                  </a:lnTo>
                  <a:lnTo>
                    <a:pt x="1075169" y="90500"/>
                  </a:lnTo>
                  <a:lnTo>
                    <a:pt x="1075169" y="31496"/>
                  </a:lnTo>
                  <a:lnTo>
                    <a:pt x="1073746" y="31432"/>
                  </a:lnTo>
                  <a:lnTo>
                    <a:pt x="1073746" y="54102"/>
                  </a:lnTo>
                  <a:lnTo>
                    <a:pt x="1073746" y="65481"/>
                  </a:lnTo>
                  <a:lnTo>
                    <a:pt x="1070660" y="68262"/>
                  </a:lnTo>
                  <a:lnTo>
                    <a:pt x="1035875" y="68262"/>
                  </a:lnTo>
                  <a:lnTo>
                    <a:pt x="1035875" y="51206"/>
                  </a:lnTo>
                  <a:lnTo>
                    <a:pt x="1070660" y="51206"/>
                  </a:lnTo>
                  <a:lnTo>
                    <a:pt x="1073746" y="54102"/>
                  </a:lnTo>
                  <a:lnTo>
                    <a:pt x="1073746" y="31432"/>
                  </a:lnTo>
                  <a:lnTo>
                    <a:pt x="1070546" y="31280"/>
                  </a:lnTo>
                  <a:lnTo>
                    <a:pt x="1003871" y="31280"/>
                  </a:lnTo>
                  <a:lnTo>
                    <a:pt x="1003871" y="126238"/>
                  </a:lnTo>
                  <a:lnTo>
                    <a:pt x="1071257" y="126238"/>
                  </a:lnTo>
                  <a:lnTo>
                    <a:pt x="1108240" y="107797"/>
                  </a:lnTo>
                  <a:lnTo>
                    <a:pt x="1108240" y="105257"/>
                  </a:lnTo>
                  <a:lnTo>
                    <a:pt x="1108240" y="92621"/>
                  </a:lnTo>
                  <a:close/>
                </a:path>
                <a:path w="3114040" h="161925">
                  <a:moveTo>
                    <a:pt x="1240167" y="31280"/>
                  </a:moveTo>
                  <a:lnTo>
                    <a:pt x="1205852" y="31280"/>
                  </a:lnTo>
                  <a:lnTo>
                    <a:pt x="1182738" y="107924"/>
                  </a:lnTo>
                  <a:lnTo>
                    <a:pt x="1176337" y="107924"/>
                  </a:lnTo>
                  <a:lnTo>
                    <a:pt x="1152156" y="31280"/>
                  </a:lnTo>
                  <a:lnTo>
                    <a:pt x="1116774" y="31280"/>
                  </a:lnTo>
                  <a:lnTo>
                    <a:pt x="1151267" y="126238"/>
                  </a:lnTo>
                  <a:lnTo>
                    <a:pt x="1177582" y="126238"/>
                  </a:lnTo>
                  <a:lnTo>
                    <a:pt x="1176159" y="130733"/>
                  </a:lnTo>
                  <a:lnTo>
                    <a:pt x="1174026" y="133819"/>
                  </a:lnTo>
                  <a:lnTo>
                    <a:pt x="1168336" y="137134"/>
                  </a:lnTo>
                  <a:lnTo>
                    <a:pt x="1163180" y="137972"/>
                  </a:lnTo>
                  <a:lnTo>
                    <a:pt x="1133132" y="137972"/>
                  </a:lnTo>
                  <a:lnTo>
                    <a:pt x="1133132" y="161798"/>
                  </a:lnTo>
                  <a:lnTo>
                    <a:pt x="1161580" y="161798"/>
                  </a:lnTo>
                  <a:lnTo>
                    <a:pt x="1174140" y="161340"/>
                  </a:lnTo>
                  <a:lnTo>
                    <a:pt x="1208163" y="125641"/>
                  </a:lnTo>
                  <a:lnTo>
                    <a:pt x="1240167" y="31280"/>
                  </a:lnTo>
                  <a:close/>
                </a:path>
                <a:path w="3114040" h="161925">
                  <a:moveTo>
                    <a:pt x="1369250" y="86220"/>
                  </a:moveTo>
                  <a:lnTo>
                    <a:pt x="1354848" y="42037"/>
                  </a:lnTo>
                  <a:lnTo>
                    <a:pt x="1337068" y="31623"/>
                  </a:lnTo>
                  <a:lnTo>
                    <a:pt x="1337068" y="67741"/>
                  </a:lnTo>
                  <a:lnTo>
                    <a:pt x="1280883" y="67741"/>
                  </a:lnTo>
                  <a:lnTo>
                    <a:pt x="1281709" y="61569"/>
                  </a:lnTo>
                  <a:lnTo>
                    <a:pt x="1284465" y="57073"/>
                  </a:lnTo>
                  <a:lnTo>
                    <a:pt x="1293825" y="51371"/>
                  </a:lnTo>
                  <a:lnTo>
                    <a:pt x="1300556" y="49949"/>
                  </a:lnTo>
                  <a:lnTo>
                    <a:pt x="1309331" y="49949"/>
                  </a:lnTo>
                  <a:lnTo>
                    <a:pt x="1320584" y="51066"/>
                  </a:lnTo>
                  <a:lnTo>
                    <a:pt x="1328966" y="54406"/>
                  </a:lnTo>
                  <a:lnTo>
                    <a:pt x="1334452" y="59969"/>
                  </a:lnTo>
                  <a:lnTo>
                    <a:pt x="1337068" y="67741"/>
                  </a:lnTo>
                  <a:lnTo>
                    <a:pt x="1337068" y="31623"/>
                  </a:lnTo>
                  <a:lnTo>
                    <a:pt x="1336078" y="31178"/>
                  </a:lnTo>
                  <a:lnTo>
                    <a:pt x="1323695" y="28460"/>
                  </a:lnTo>
                  <a:lnTo>
                    <a:pt x="1309331" y="27546"/>
                  </a:lnTo>
                  <a:lnTo>
                    <a:pt x="1295438" y="28371"/>
                  </a:lnTo>
                  <a:lnTo>
                    <a:pt x="1257579" y="48031"/>
                  </a:lnTo>
                  <a:lnTo>
                    <a:pt x="1248879" y="78752"/>
                  </a:lnTo>
                  <a:lnTo>
                    <a:pt x="1248879" y="88239"/>
                  </a:lnTo>
                  <a:lnTo>
                    <a:pt x="1271841" y="122910"/>
                  </a:lnTo>
                  <a:lnTo>
                    <a:pt x="1300556" y="129959"/>
                  </a:lnTo>
                  <a:lnTo>
                    <a:pt x="1309687" y="129959"/>
                  </a:lnTo>
                  <a:lnTo>
                    <a:pt x="1349692" y="121424"/>
                  </a:lnTo>
                  <a:lnTo>
                    <a:pt x="1364957" y="106857"/>
                  </a:lnTo>
                  <a:lnTo>
                    <a:pt x="1365846" y="105435"/>
                  </a:lnTo>
                  <a:lnTo>
                    <a:pt x="1368005" y="98679"/>
                  </a:lnTo>
                  <a:lnTo>
                    <a:pt x="1336357" y="98679"/>
                  </a:lnTo>
                  <a:lnTo>
                    <a:pt x="1333296" y="102260"/>
                  </a:lnTo>
                  <a:lnTo>
                    <a:pt x="1328039" y="104813"/>
                  </a:lnTo>
                  <a:lnTo>
                    <a:pt x="1320571" y="106349"/>
                  </a:lnTo>
                  <a:lnTo>
                    <a:pt x="1310919" y="106857"/>
                  </a:lnTo>
                  <a:lnTo>
                    <a:pt x="1300734" y="106857"/>
                  </a:lnTo>
                  <a:lnTo>
                    <a:pt x="1293177" y="105156"/>
                  </a:lnTo>
                  <a:lnTo>
                    <a:pt x="1283335" y="98412"/>
                  </a:lnTo>
                  <a:lnTo>
                    <a:pt x="1280693" y="93218"/>
                  </a:lnTo>
                  <a:lnTo>
                    <a:pt x="1280350" y="86220"/>
                  </a:lnTo>
                  <a:lnTo>
                    <a:pt x="1369250" y="86220"/>
                  </a:lnTo>
                  <a:close/>
                </a:path>
                <a:path w="3114040" h="161925">
                  <a:moveTo>
                    <a:pt x="1484274" y="31457"/>
                  </a:moveTo>
                  <a:lnTo>
                    <a:pt x="1379207" y="31457"/>
                  </a:lnTo>
                  <a:lnTo>
                    <a:pt x="1379207" y="58127"/>
                  </a:lnTo>
                  <a:lnTo>
                    <a:pt x="1415656" y="58127"/>
                  </a:lnTo>
                  <a:lnTo>
                    <a:pt x="1415656" y="126707"/>
                  </a:lnTo>
                  <a:lnTo>
                    <a:pt x="1447838" y="126707"/>
                  </a:lnTo>
                  <a:lnTo>
                    <a:pt x="1447838" y="58127"/>
                  </a:lnTo>
                  <a:lnTo>
                    <a:pt x="1484274" y="58127"/>
                  </a:lnTo>
                  <a:lnTo>
                    <a:pt x="1484274" y="31457"/>
                  </a:lnTo>
                  <a:close/>
                </a:path>
                <a:path w="3114040" h="161925">
                  <a:moveTo>
                    <a:pt x="1658531" y="31457"/>
                  </a:moveTo>
                  <a:lnTo>
                    <a:pt x="1550250" y="31457"/>
                  </a:lnTo>
                  <a:lnTo>
                    <a:pt x="1550250" y="58127"/>
                  </a:lnTo>
                  <a:lnTo>
                    <a:pt x="1550250" y="126707"/>
                  </a:lnTo>
                  <a:lnTo>
                    <a:pt x="1582254" y="126707"/>
                  </a:lnTo>
                  <a:lnTo>
                    <a:pt x="1582254" y="58127"/>
                  </a:lnTo>
                  <a:lnTo>
                    <a:pt x="1626527" y="58127"/>
                  </a:lnTo>
                  <a:lnTo>
                    <a:pt x="1626527" y="126707"/>
                  </a:lnTo>
                  <a:lnTo>
                    <a:pt x="1658531" y="126707"/>
                  </a:lnTo>
                  <a:lnTo>
                    <a:pt x="1658531" y="58127"/>
                  </a:lnTo>
                  <a:lnTo>
                    <a:pt x="1658531" y="31457"/>
                  </a:lnTo>
                  <a:close/>
                </a:path>
                <a:path w="3114040" h="161925">
                  <a:moveTo>
                    <a:pt x="1805216" y="78752"/>
                  </a:moveTo>
                  <a:lnTo>
                    <a:pt x="1804390" y="67322"/>
                  </a:lnTo>
                  <a:lnTo>
                    <a:pt x="1802015" y="57315"/>
                  </a:lnTo>
                  <a:lnTo>
                    <a:pt x="1799882" y="52628"/>
                  </a:lnTo>
                  <a:lnTo>
                    <a:pt x="1798015" y="48514"/>
                  </a:lnTo>
                  <a:lnTo>
                    <a:pt x="1793265" y="42138"/>
                  </a:lnTo>
                  <a:lnTo>
                    <a:pt x="1792414" y="40982"/>
                  </a:lnTo>
                  <a:lnTo>
                    <a:pt x="1785175" y="34950"/>
                  </a:lnTo>
                  <a:lnTo>
                    <a:pt x="1776272" y="30645"/>
                  </a:lnTo>
                  <a:lnTo>
                    <a:pt x="1773212" y="29895"/>
                  </a:lnTo>
                  <a:lnTo>
                    <a:pt x="1773212" y="78752"/>
                  </a:lnTo>
                  <a:lnTo>
                    <a:pt x="1771446" y="90195"/>
                  </a:lnTo>
                  <a:lnTo>
                    <a:pt x="1766176" y="98361"/>
                  </a:lnTo>
                  <a:lnTo>
                    <a:pt x="1757400" y="103263"/>
                  </a:lnTo>
                  <a:lnTo>
                    <a:pt x="1745119" y="104889"/>
                  </a:lnTo>
                  <a:lnTo>
                    <a:pt x="1735747" y="104889"/>
                  </a:lnTo>
                  <a:lnTo>
                    <a:pt x="1728609" y="102577"/>
                  </a:lnTo>
                  <a:lnTo>
                    <a:pt x="1718767" y="93345"/>
                  </a:lnTo>
                  <a:lnTo>
                    <a:pt x="1716316" y="86944"/>
                  </a:lnTo>
                  <a:lnTo>
                    <a:pt x="1716316" y="70573"/>
                  </a:lnTo>
                  <a:lnTo>
                    <a:pt x="1718767" y="64173"/>
                  </a:lnTo>
                  <a:lnTo>
                    <a:pt x="1728609" y="54940"/>
                  </a:lnTo>
                  <a:lnTo>
                    <a:pt x="1735747" y="52628"/>
                  </a:lnTo>
                  <a:lnTo>
                    <a:pt x="1745119" y="52628"/>
                  </a:lnTo>
                  <a:lnTo>
                    <a:pt x="1757400" y="54267"/>
                  </a:lnTo>
                  <a:lnTo>
                    <a:pt x="1766176" y="59156"/>
                  </a:lnTo>
                  <a:lnTo>
                    <a:pt x="1771446" y="67322"/>
                  </a:lnTo>
                  <a:lnTo>
                    <a:pt x="1773212" y="78752"/>
                  </a:lnTo>
                  <a:lnTo>
                    <a:pt x="1773212" y="29895"/>
                  </a:lnTo>
                  <a:lnTo>
                    <a:pt x="1765706" y="28054"/>
                  </a:lnTo>
                  <a:lnTo>
                    <a:pt x="1753476" y="27190"/>
                  </a:lnTo>
                  <a:lnTo>
                    <a:pt x="1741703" y="28130"/>
                  </a:lnTo>
                  <a:lnTo>
                    <a:pt x="1731289" y="30937"/>
                  </a:lnTo>
                  <a:lnTo>
                    <a:pt x="1722234" y="35598"/>
                  </a:lnTo>
                  <a:lnTo>
                    <a:pt x="1714538" y="42138"/>
                  </a:lnTo>
                  <a:lnTo>
                    <a:pt x="1714182" y="31280"/>
                  </a:lnTo>
                  <a:lnTo>
                    <a:pt x="1686979" y="31280"/>
                  </a:lnTo>
                  <a:lnTo>
                    <a:pt x="1686979" y="161607"/>
                  </a:lnTo>
                  <a:lnTo>
                    <a:pt x="1718983" y="161607"/>
                  </a:lnTo>
                  <a:lnTo>
                    <a:pt x="1718983" y="121780"/>
                  </a:lnTo>
                  <a:lnTo>
                    <a:pt x="1725663" y="125450"/>
                  </a:lnTo>
                  <a:lnTo>
                    <a:pt x="1733638" y="128066"/>
                  </a:lnTo>
                  <a:lnTo>
                    <a:pt x="1742909" y="129628"/>
                  </a:lnTo>
                  <a:lnTo>
                    <a:pt x="1753476" y="130149"/>
                  </a:lnTo>
                  <a:lnTo>
                    <a:pt x="1765706" y="129298"/>
                  </a:lnTo>
                  <a:lnTo>
                    <a:pt x="1776272" y="126733"/>
                  </a:lnTo>
                  <a:lnTo>
                    <a:pt x="1785175" y="122453"/>
                  </a:lnTo>
                  <a:lnTo>
                    <a:pt x="1785975" y="121780"/>
                  </a:lnTo>
                  <a:lnTo>
                    <a:pt x="1792414" y="116459"/>
                  </a:lnTo>
                  <a:lnTo>
                    <a:pt x="1798015" y="108966"/>
                  </a:lnTo>
                  <a:lnTo>
                    <a:pt x="1799869" y="104889"/>
                  </a:lnTo>
                  <a:lnTo>
                    <a:pt x="1802015" y="100190"/>
                  </a:lnTo>
                  <a:lnTo>
                    <a:pt x="1804416" y="90119"/>
                  </a:lnTo>
                  <a:lnTo>
                    <a:pt x="1805216" y="78752"/>
                  </a:lnTo>
                  <a:close/>
                </a:path>
                <a:path w="3114040" h="161925">
                  <a:moveTo>
                    <a:pt x="1940877" y="86220"/>
                  </a:moveTo>
                  <a:lnTo>
                    <a:pt x="1926475" y="42037"/>
                  </a:lnTo>
                  <a:lnTo>
                    <a:pt x="1908695" y="31623"/>
                  </a:lnTo>
                  <a:lnTo>
                    <a:pt x="1908695" y="67741"/>
                  </a:lnTo>
                  <a:lnTo>
                    <a:pt x="1852510" y="67741"/>
                  </a:lnTo>
                  <a:lnTo>
                    <a:pt x="1853336" y="61569"/>
                  </a:lnTo>
                  <a:lnTo>
                    <a:pt x="1856092" y="57073"/>
                  </a:lnTo>
                  <a:lnTo>
                    <a:pt x="1865452" y="51371"/>
                  </a:lnTo>
                  <a:lnTo>
                    <a:pt x="1872183" y="49949"/>
                  </a:lnTo>
                  <a:lnTo>
                    <a:pt x="1880958" y="49949"/>
                  </a:lnTo>
                  <a:lnTo>
                    <a:pt x="1892223" y="51066"/>
                  </a:lnTo>
                  <a:lnTo>
                    <a:pt x="1900593" y="54406"/>
                  </a:lnTo>
                  <a:lnTo>
                    <a:pt x="1906092" y="59969"/>
                  </a:lnTo>
                  <a:lnTo>
                    <a:pt x="1908695" y="67741"/>
                  </a:lnTo>
                  <a:lnTo>
                    <a:pt x="1908695" y="31623"/>
                  </a:lnTo>
                  <a:lnTo>
                    <a:pt x="1907705" y="31178"/>
                  </a:lnTo>
                  <a:lnTo>
                    <a:pt x="1895322" y="28460"/>
                  </a:lnTo>
                  <a:lnTo>
                    <a:pt x="1880958" y="27546"/>
                  </a:lnTo>
                  <a:lnTo>
                    <a:pt x="1867065" y="28371"/>
                  </a:lnTo>
                  <a:lnTo>
                    <a:pt x="1829206" y="48031"/>
                  </a:lnTo>
                  <a:lnTo>
                    <a:pt x="1820506" y="78752"/>
                  </a:lnTo>
                  <a:lnTo>
                    <a:pt x="1820506" y="88239"/>
                  </a:lnTo>
                  <a:lnTo>
                    <a:pt x="1843468" y="122910"/>
                  </a:lnTo>
                  <a:lnTo>
                    <a:pt x="1872183" y="129959"/>
                  </a:lnTo>
                  <a:lnTo>
                    <a:pt x="1881314" y="129959"/>
                  </a:lnTo>
                  <a:lnTo>
                    <a:pt x="1921319" y="121424"/>
                  </a:lnTo>
                  <a:lnTo>
                    <a:pt x="1936597" y="106857"/>
                  </a:lnTo>
                  <a:lnTo>
                    <a:pt x="1937486" y="105435"/>
                  </a:lnTo>
                  <a:lnTo>
                    <a:pt x="1939632" y="98679"/>
                  </a:lnTo>
                  <a:lnTo>
                    <a:pt x="1907984" y="98679"/>
                  </a:lnTo>
                  <a:lnTo>
                    <a:pt x="1904923" y="102260"/>
                  </a:lnTo>
                  <a:lnTo>
                    <a:pt x="1899666" y="104813"/>
                  </a:lnTo>
                  <a:lnTo>
                    <a:pt x="1892211" y="106349"/>
                  </a:lnTo>
                  <a:lnTo>
                    <a:pt x="1882559" y="106857"/>
                  </a:lnTo>
                  <a:lnTo>
                    <a:pt x="1872361" y="106857"/>
                  </a:lnTo>
                  <a:lnTo>
                    <a:pt x="1864804" y="105156"/>
                  </a:lnTo>
                  <a:lnTo>
                    <a:pt x="1854974" y="98412"/>
                  </a:lnTo>
                  <a:lnTo>
                    <a:pt x="1852333" y="93218"/>
                  </a:lnTo>
                  <a:lnTo>
                    <a:pt x="1851977" y="86220"/>
                  </a:lnTo>
                  <a:lnTo>
                    <a:pt x="1940877" y="86220"/>
                  </a:lnTo>
                  <a:close/>
                </a:path>
                <a:path w="3114040" h="161925">
                  <a:moveTo>
                    <a:pt x="2084006" y="100799"/>
                  </a:moveTo>
                  <a:lnTo>
                    <a:pt x="2068004" y="100799"/>
                  </a:lnTo>
                  <a:lnTo>
                    <a:pt x="2068004" y="55994"/>
                  </a:lnTo>
                  <a:lnTo>
                    <a:pt x="2068004" y="31280"/>
                  </a:lnTo>
                  <a:lnTo>
                    <a:pt x="2036000" y="31280"/>
                  </a:lnTo>
                  <a:lnTo>
                    <a:pt x="2036000" y="55994"/>
                  </a:lnTo>
                  <a:lnTo>
                    <a:pt x="2036000" y="100799"/>
                  </a:lnTo>
                  <a:lnTo>
                    <a:pt x="1989950" y="100799"/>
                  </a:lnTo>
                  <a:lnTo>
                    <a:pt x="1993252" y="96126"/>
                  </a:lnTo>
                  <a:lnTo>
                    <a:pt x="1995893" y="89877"/>
                  </a:lnTo>
                  <a:lnTo>
                    <a:pt x="2000262" y="55994"/>
                  </a:lnTo>
                  <a:lnTo>
                    <a:pt x="2036000" y="55994"/>
                  </a:lnTo>
                  <a:lnTo>
                    <a:pt x="2036000" y="31280"/>
                  </a:lnTo>
                  <a:lnTo>
                    <a:pt x="1973059" y="31280"/>
                  </a:lnTo>
                  <a:lnTo>
                    <a:pt x="1972970" y="43891"/>
                  </a:lnTo>
                  <a:lnTo>
                    <a:pt x="1972741" y="54673"/>
                  </a:lnTo>
                  <a:lnTo>
                    <a:pt x="1966061" y="94170"/>
                  </a:lnTo>
                  <a:lnTo>
                    <a:pt x="1955507" y="100799"/>
                  </a:lnTo>
                  <a:lnTo>
                    <a:pt x="1948345" y="100799"/>
                  </a:lnTo>
                  <a:lnTo>
                    <a:pt x="1948878" y="151841"/>
                  </a:lnTo>
                  <a:lnTo>
                    <a:pt x="1976081" y="151841"/>
                  </a:lnTo>
                  <a:lnTo>
                    <a:pt x="1976081" y="126238"/>
                  </a:lnTo>
                  <a:lnTo>
                    <a:pt x="2055202" y="126238"/>
                  </a:lnTo>
                  <a:lnTo>
                    <a:pt x="2055202" y="151841"/>
                  </a:lnTo>
                  <a:lnTo>
                    <a:pt x="2082406" y="151841"/>
                  </a:lnTo>
                  <a:lnTo>
                    <a:pt x="2082952" y="126238"/>
                  </a:lnTo>
                  <a:lnTo>
                    <a:pt x="2083117" y="118770"/>
                  </a:lnTo>
                  <a:lnTo>
                    <a:pt x="2083231" y="111772"/>
                  </a:lnTo>
                  <a:lnTo>
                    <a:pt x="2083536" y="105778"/>
                  </a:lnTo>
                  <a:lnTo>
                    <a:pt x="2084006" y="100799"/>
                  </a:lnTo>
                  <a:close/>
                </a:path>
                <a:path w="3114040" h="161925">
                  <a:moveTo>
                    <a:pt x="2210244" y="31457"/>
                  </a:moveTo>
                  <a:lnTo>
                    <a:pt x="2101964" y="31457"/>
                  </a:lnTo>
                  <a:lnTo>
                    <a:pt x="2101964" y="58127"/>
                  </a:lnTo>
                  <a:lnTo>
                    <a:pt x="2101964" y="126707"/>
                  </a:lnTo>
                  <a:lnTo>
                    <a:pt x="2133968" y="126707"/>
                  </a:lnTo>
                  <a:lnTo>
                    <a:pt x="2133968" y="58127"/>
                  </a:lnTo>
                  <a:lnTo>
                    <a:pt x="2178240" y="58127"/>
                  </a:lnTo>
                  <a:lnTo>
                    <a:pt x="2178240" y="126707"/>
                  </a:lnTo>
                  <a:lnTo>
                    <a:pt x="2210244" y="126707"/>
                  </a:lnTo>
                  <a:lnTo>
                    <a:pt x="2210244" y="58127"/>
                  </a:lnTo>
                  <a:lnTo>
                    <a:pt x="2210244" y="31457"/>
                  </a:lnTo>
                  <a:close/>
                </a:path>
                <a:path w="3114040" h="161925">
                  <a:moveTo>
                    <a:pt x="2354084" y="78752"/>
                  </a:moveTo>
                  <a:lnTo>
                    <a:pt x="2338349" y="39916"/>
                  </a:lnTo>
                  <a:lnTo>
                    <a:pt x="2322080" y="31496"/>
                  </a:lnTo>
                  <a:lnTo>
                    <a:pt x="2322080" y="69989"/>
                  </a:lnTo>
                  <a:lnTo>
                    <a:pt x="2322080" y="87528"/>
                  </a:lnTo>
                  <a:lnTo>
                    <a:pt x="2319883" y="94081"/>
                  </a:lnTo>
                  <a:lnTo>
                    <a:pt x="2311108" y="102730"/>
                  </a:lnTo>
                  <a:lnTo>
                    <a:pt x="2303653" y="104889"/>
                  </a:lnTo>
                  <a:lnTo>
                    <a:pt x="2282545" y="104889"/>
                  </a:lnTo>
                  <a:lnTo>
                    <a:pt x="2275078" y="102730"/>
                  </a:lnTo>
                  <a:lnTo>
                    <a:pt x="2266302" y="94081"/>
                  </a:lnTo>
                  <a:lnTo>
                    <a:pt x="2264118" y="87528"/>
                  </a:lnTo>
                  <a:lnTo>
                    <a:pt x="2264118" y="69989"/>
                  </a:lnTo>
                  <a:lnTo>
                    <a:pt x="2266302" y="63436"/>
                  </a:lnTo>
                  <a:lnTo>
                    <a:pt x="2275078" y="54787"/>
                  </a:lnTo>
                  <a:lnTo>
                    <a:pt x="2282545" y="52628"/>
                  </a:lnTo>
                  <a:lnTo>
                    <a:pt x="2303653" y="52628"/>
                  </a:lnTo>
                  <a:lnTo>
                    <a:pt x="2311108" y="54787"/>
                  </a:lnTo>
                  <a:lnTo>
                    <a:pt x="2319883" y="63436"/>
                  </a:lnTo>
                  <a:lnTo>
                    <a:pt x="2322080" y="69989"/>
                  </a:lnTo>
                  <a:lnTo>
                    <a:pt x="2322080" y="31496"/>
                  </a:lnTo>
                  <a:lnTo>
                    <a:pt x="2319159" y="30378"/>
                  </a:lnTo>
                  <a:lnTo>
                    <a:pt x="2306993" y="27990"/>
                  </a:lnTo>
                  <a:lnTo>
                    <a:pt x="2293099" y="27190"/>
                  </a:lnTo>
                  <a:lnTo>
                    <a:pt x="2279192" y="27990"/>
                  </a:lnTo>
                  <a:lnTo>
                    <a:pt x="2240953" y="47117"/>
                  </a:lnTo>
                  <a:lnTo>
                    <a:pt x="2232114" y="78752"/>
                  </a:lnTo>
                  <a:lnTo>
                    <a:pt x="2233091" y="90982"/>
                  </a:lnTo>
                  <a:lnTo>
                    <a:pt x="2256574" y="123177"/>
                  </a:lnTo>
                  <a:lnTo>
                    <a:pt x="2293099" y="130327"/>
                  </a:lnTo>
                  <a:lnTo>
                    <a:pt x="2306993" y="129540"/>
                  </a:lnTo>
                  <a:lnTo>
                    <a:pt x="2345232" y="110426"/>
                  </a:lnTo>
                  <a:lnTo>
                    <a:pt x="2348293" y="104889"/>
                  </a:lnTo>
                  <a:lnTo>
                    <a:pt x="2350147" y="101536"/>
                  </a:lnTo>
                  <a:lnTo>
                    <a:pt x="2353094" y="90982"/>
                  </a:lnTo>
                  <a:lnTo>
                    <a:pt x="2354084" y="78752"/>
                  </a:lnTo>
                  <a:close/>
                </a:path>
                <a:path w="3114040" h="161925">
                  <a:moveTo>
                    <a:pt x="2477300" y="31280"/>
                  </a:moveTo>
                  <a:lnTo>
                    <a:pt x="2445296" y="31280"/>
                  </a:lnTo>
                  <a:lnTo>
                    <a:pt x="2445296" y="60452"/>
                  </a:lnTo>
                  <a:lnTo>
                    <a:pt x="2443924" y="67843"/>
                  </a:lnTo>
                  <a:lnTo>
                    <a:pt x="2439822" y="73126"/>
                  </a:lnTo>
                  <a:lnTo>
                    <a:pt x="2432989" y="76288"/>
                  </a:lnTo>
                  <a:lnTo>
                    <a:pt x="2423426" y="77343"/>
                  </a:lnTo>
                  <a:lnTo>
                    <a:pt x="2415959" y="77343"/>
                  </a:lnTo>
                  <a:lnTo>
                    <a:pt x="2410472" y="75679"/>
                  </a:lnTo>
                  <a:lnTo>
                    <a:pt x="2403475" y="69037"/>
                  </a:lnTo>
                  <a:lnTo>
                    <a:pt x="2401735" y="63652"/>
                  </a:lnTo>
                  <a:lnTo>
                    <a:pt x="2401735" y="31280"/>
                  </a:lnTo>
                  <a:lnTo>
                    <a:pt x="2370264" y="31280"/>
                  </a:lnTo>
                  <a:lnTo>
                    <a:pt x="2370264" y="55994"/>
                  </a:lnTo>
                  <a:lnTo>
                    <a:pt x="2370925" y="67411"/>
                  </a:lnTo>
                  <a:lnTo>
                    <a:pt x="2395385" y="99517"/>
                  </a:lnTo>
                  <a:lnTo>
                    <a:pt x="2417026" y="102222"/>
                  </a:lnTo>
                  <a:lnTo>
                    <a:pt x="2425585" y="101777"/>
                  </a:lnTo>
                  <a:lnTo>
                    <a:pt x="2433155" y="100406"/>
                  </a:lnTo>
                  <a:lnTo>
                    <a:pt x="2439720" y="98132"/>
                  </a:lnTo>
                  <a:lnTo>
                    <a:pt x="2445296" y="94945"/>
                  </a:lnTo>
                  <a:lnTo>
                    <a:pt x="2445296" y="126238"/>
                  </a:lnTo>
                  <a:lnTo>
                    <a:pt x="2477300" y="126238"/>
                  </a:lnTo>
                  <a:lnTo>
                    <a:pt x="2477300" y="31280"/>
                  </a:lnTo>
                  <a:close/>
                </a:path>
                <a:path w="3114040" h="161925">
                  <a:moveTo>
                    <a:pt x="2600515" y="31457"/>
                  </a:moveTo>
                  <a:lnTo>
                    <a:pt x="2495435" y="31457"/>
                  </a:lnTo>
                  <a:lnTo>
                    <a:pt x="2495435" y="58127"/>
                  </a:lnTo>
                  <a:lnTo>
                    <a:pt x="2531884" y="58127"/>
                  </a:lnTo>
                  <a:lnTo>
                    <a:pt x="2531884" y="126707"/>
                  </a:lnTo>
                  <a:lnTo>
                    <a:pt x="2564066" y="126707"/>
                  </a:lnTo>
                  <a:lnTo>
                    <a:pt x="2564066" y="58127"/>
                  </a:lnTo>
                  <a:lnTo>
                    <a:pt x="2600515" y="58127"/>
                  </a:lnTo>
                  <a:lnTo>
                    <a:pt x="2600515" y="31457"/>
                  </a:lnTo>
                  <a:close/>
                </a:path>
                <a:path w="3114040" h="161925">
                  <a:moveTo>
                    <a:pt x="2734043" y="31280"/>
                  </a:moveTo>
                  <a:lnTo>
                    <a:pt x="2681224" y="31280"/>
                  </a:lnTo>
                  <a:lnTo>
                    <a:pt x="2676499" y="43522"/>
                  </a:lnTo>
                  <a:lnTo>
                    <a:pt x="2670162" y="60845"/>
                  </a:lnTo>
                  <a:lnTo>
                    <a:pt x="2652611" y="110756"/>
                  </a:lnTo>
                  <a:lnTo>
                    <a:pt x="2649766" y="110756"/>
                  </a:lnTo>
                  <a:lnTo>
                    <a:pt x="2649766" y="31280"/>
                  </a:lnTo>
                  <a:lnTo>
                    <a:pt x="2618473" y="31280"/>
                  </a:lnTo>
                  <a:lnTo>
                    <a:pt x="2618473" y="126238"/>
                  </a:lnTo>
                  <a:lnTo>
                    <a:pt x="2671280" y="126238"/>
                  </a:lnTo>
                  <a:lnTo>
                    <a:pt x="2682163" y="96862"/>
                  </a:lnTo>
                  <a:lnTo>
                    <a:pt x="2699905" y="46748"/>
                  </a:lnTo>
                  <a:lnTo>
                    <a:pt x="2702750" y="46748"/>
                  </a:lnTo>
                  <a:lnTo>
                    <a:pt x="2702750" y="126238"/>
                  </a:lnTo>
                  <a:lnTo>
                    <a:pt x="2734043" y="126238"/>
                  </a:lnTo>
                  <a:lnTo>
                    <a:pt x="2734043" y="31280"/>
                  </a:lnTo>
                  <a:close/>
                </a:path>
                <a:path w="3114040" h="161925">
                  <a:moveTo>
                    <a:pt x="2857258" y="31457"/>
                  </a:moveTo>
                  <a:lnTo>
                    <a:pt x="2752179" y="31457"/>
                  </a:lnTo>
                  <a:lnTo>
                    <a:pt x="2752179" y="58127"/>
                  </a:lnTo>
                  <a:lnTo>
                    <a:pt x="2788628" y="58127"/>
                  </a:lnTo>
                  <a:lnTo>
                    <a:pt x="2788628" y="126707"/>
                  </a:lnTo>
                  <a:lnTo>
                    <a:pt x="2820809" y="126707"/>
                  </a:lnTo>
                  <a:lnTo>
                    <a:pt x="2820809" y="58127"/>
                  </a:lnTo>
                  <a:lnTo>
                    <a:pt x="2857258" y="58127"/>
                  </a:lnTo>
                  <a:lnTo>
                    <a:pt x="2857258" y="31457"/>
                  </a:lnTo>
                  <a:close/>
                </a:path>
                <a:path w="3114040" h="161925">
                  <a:moveTo>
                    <a:pt x="2988297" y="86220"/>
                  </a:moveTo>
                  <a:lnTo>
                    <a:pt x="2973895" y="42037"/>
                  </a:lnTo>
                  <a:lnTo>
                    <a:pt x="2956115" y="31623"/>
                  </a:lnTo>
                  <a:lnTo>
                    <a:pt x="2956115" y="67741"/>
                  </a:lnTo>
                  <a:lnTo>
                    <a:pt x="2899930" y="67741"/>
                  </a:lnTo>
                  <a:lnTo>
                    <a:pt x="2900756" y="61569"/>
                  </a:lnTo>
                  <a:lnTo>
                    <a:pt x="2903512" y="57073"/>
                  </a:lnTo>
                  <a:lnTo>
                    <a:pt x="2912884" y="51371"/>
                  </a:lnTo>
                  <a:lnTo>
                    <a:pt x="2919603" y="49949"/>
                  </a:lnTo>
                  <a:lnTo>
                    <a:pt x="2928378" y="49949"/>
                  </a:lnTo>
                  <a:lnTo>
                    <a:pt x="2939643" y="51066"/>
                  </a:lnTo>
                  <a:lnTo>
                    <a:pt x="2948013" y="54406"/>
                  </a:lnTo>
                  <a:lnTo>
                    <a:pt x="2953512" y="59969"/>
                  </a:lnTo>
                  <a:lnTo>
                    <a:pt x="2956115" y="67741"/>
                  </a:lnTo>
                  <a:lnTo>
                    <a:pt x="2956115" y="31623"/>
                  </a:lnTo>
                  <a:lnTo>
                    <a:pt x="2955125" y="31178"/>
                  </a:lnTo>
                  <a:lnTo>
                    <a:pt x="2942742" y="28460"/>
                  </a:lnTo>
                  <a:lnTo>
                    <a:pt x="2928378" y="27546"/>
                  </a:lnTo>
                  <a:lnTo>
                    <a:pt x="2914485" y="28371"/>
                  </a:lnTo>
                  <a:lnTo>
                    <a:pt x="2876626" y="48031"/>
                  </a:lnTo>
                  <a:lnTo>
                    <a:pt x="2867926" y="78752"/>
                  </a:lnTo>
                  <a:lnTo>
                    <a:pt x="2867926" y="88239"/>
                  </a:lnTo>
                  <a:lnTo>
                    <a:pt x="2890888" y="122910"/>
                  </a:lnTo>
                  <a:lnTo>
                    <a:pt x="2919603" y="129959"/>
                  </a:lnTo>
                  <a:lnTo>
                    <a:pt x="2928734" y="129959"/>
                  </a:lnTo>
                  <a:lnTo>
                    <a:pt x="2968739" y="121424"/>
                  </a:lnTo>
                  <a:lnTo>
                    <a:pt x="2984017" y="106857"/>
                  </a:lnTo>
                  <a:lnTo>
                    <a:pt x="2984906" y="105435"/>
                  </a:lnTo>
                  <a:lnTo>
                    <a:pt x="2987052" y="98679"/>
                  </a:lnTo>
                  <a:lnTo>
                    <a:pt x="2955404" y="98679"/>
                  </a:lnTo>
                  <a:lnTo>
                    <a:pt x="2952343" y="102260"/>
                  </a:lnTo>
                  <a:lnTo>
                    <a:pt x="2947085" y="104813"/>
                  </a:lnTo>
                  <a:lnTo>
                    <a:pt x="2939631" y="106349"/>
                  </a:lnTo>
                  <a:lnTo>
                    <a:pt x="2929979" y="106857"/>
                  </a:lnTo>
                  <a:lnTo>
                    <a:pt x="2919780" y="106857"/>
                  </a:lnTo>
                  <a:lnTo>
                    <a:pt x="2912224" y="105156"/>
                  </a:lnTo>
                  <a:lnTo>
                    <a:pt x="2902381" y="98412"/>
                  </a:lnTo>
                  <a:lnTo>
                    <a:pt x="2899753" y="93218"/>
                  </a:lnTo>
                  <a:lnTo>
                    <a:pt x="2899397" y="86220"/>
                  </a:lnTo>
                  <a:lnTo>
                    <a:pt x="2988297" y="86220"/>
                  </a:lnTo>
                  <a:close/>
                </a:path>
                <a:path w="3114040" h="161925">
                  <a:moveTo>
                    <a:pt x="3114002" y="31280"/>
                  </a:moveTo>
                  <a:lnTo>
                    <a:pt x="3017456" y="31280"/>
                  </a:lnTo>
                  <a:lnTo>
                    <a:pt x="3017151" y="68922"/>
                  </a:lnTo>
                  <a:lnTo>
                    <a:pt x="3016326" y="85750"/>
                  </a:lnTo>
                  <a:lnTo>
                    <a:pt x="3014992" y="92506"/>
                  </a:lnTo>
                  <a:lnTo>
                    <a:pt x="3010839" y="99148"/>
                  </a:lnTo>
                  <a:lnTo>
                    <a:pt x="3006788" y="100799"/>
                  </a:lnTo>
                  <a:lnTo>
                    <a:pt x="2996120" y="100799"/>
                  </a:lnTo>
                  <a:lnTo>
                    <a:pt x="2996120" y="127127"/>
                  </a:lnTo>
                  <a:lnTo>
                    <a:pt x="3005366" y="127127"/>
                  </a:lnTo>
                  <a:lnTo>
                    <a:pt x="3014903" y="126441"/>
                  </a:lnTo>
                  <a:lnTo>
                    <a:pt x="3043072" y="89166"/>
                  </a:lnTo>
                  <a:lnTo>
                    <a:pt x="3044837" y="55994"/>
                  </a:lnTo>
                  <a:lnTo>
                    <a:pt x="3081998" y="55994"/>
                  </a:lnTo>
                  <a:lnTo>
                    <a:pt x="3081998" y="126238"/>
                  </a:lnTo>
                  <a:lnTo>
                    <a:pt x="3114002" y="126238"/>
                  </a:lnTo>
                  <a:lnTo>
                    <a:pt x="3114002" y="31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37241" y="228422"/>
              <a:ext cx="232562" cy="954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91673" y="223799"/>
              <a:ext cx="499084" cy="10367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3091" y="435470"/>
              <a:ext cx="394182" cy="13460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09140" y="439559"/>
              <a:ext cx="231849" cy="9583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62861" y="435470"/>
              <a:ext cx="494107" cy="1031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8838" y="435470"/>
              <a:ext cx="253898" cy="1344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53717" y="43941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19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6096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60960"/>
                  </a:lnTo>
                  <a:lnTo>
                    <a:pt x="76987" y="6096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6096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91156" y="439559"/>
              <a:ext cx="115570" cy="9494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7884" y="439559"/>
              <a:ext cx="112191" cy="9494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16530" y="439559"/>
              <a:ext cx="104368" cy="9494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85085" y="439559"/>
              <a:ext cx="107035" cy="9494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15412" y="435825"/>
              <a:ext cx="107391" cy="10241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44673" y="434936"/>
              <a:ext cx="370535" cy="10365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82251" y="407555"/>
              <a:ext cx="744220" cy="130810"/>
            </a:xfrm>
            <a:custGeom>
              <a:avLst/>
              <a:gdLst/>
              <a:ahLst/>
              <a:cxnLst/>
              <a:rect l="l" t="t" r="r" b="b"/>
              <a:pathLst>
                <a:path w="744220" h="130809">
                  <a:moveTo>
                    <a:pt x="117335" y="95123"/>
                  </a:moveTo>
                  <a:lnTo>
                    <a:pt x="92265" y="62052"/>
                  </a:lnTo>
                  <a:lnTo>
                    <a:pt x="92265" y="60998"/>
                  </a:lnTo>
                  <a:lnTo>
                    <a:pt x="99021" y="58623"/>
                  </a:lnTo>
                  <a:lnTo>
                    <a:pt x="104394" y="55092"/>
                  </a:lnTo>
                  <a:lnTo>
                    <a:pt x="105562" y="53708"/>
                  </a:lnTo>
                  <a:lnTo>
                    <a:pt x="112331" y="45732"/>
                  </a:lnTo>
                  <a:lnTo>
                    <a:pt x="114325" y="40538"/>
                  </a:lnTo>
                  <a:lnTo>
                    <a:pt x="114325" y="34848"/>
                  </a:lnTo>
                  <a:lnTo>
                    <a:pt x="82321" y="2260"/>
                  </a:lnTo>
                  <a:lnTo>
                    <a:pt x="82321" y="83921"/>
                  </a:lnTo>
                  <a:lnTo>
                    <a:pt x="82321" y="88912"/>
                  </a:lnTo>
                  <a:lnTo>
                    <a:pt x="80835" y="95758"/>
                  </a:lnTo>
                  <a:lnTo>
                    <a:pt x="76403" y="100647"/>
                  </a:lnTo>
                  <a:lnTo>
                    <a:pt x="69011" y="103581"/>
                  </a:lnTo>
                  <a:lnTo>
                    <a:pt x="58661" y="104546"/>
                  </a:lnTo>
                  <a:lnTo>
                    <a:pt x="48310" y="103581"/>
                  </a:lnTo>
                  <a:lnTo>
                    <a:pt x="40919" y="100647"/>
                  </a:lnTo>
                  <a:lnTo>
                    <a:pt x="36487" y="95758"/>
                  </a:lnTo>
                  <a:lnTo>
                    <a:pt x="35013" y="88912"/>
                  </a:lnTo>
                  <a:lnTo>
                    <a:pt x="36487" y="82067"/>
                  </a:lnTo>
                  <a:lnTo>
                    <a:pt x="40919" y="77177"/>
                  </a:lnTo>
                  <a:lnTo>
                    <a:pt x="48310" y="74244"/>
                  </a:lnTo>
                  <a:lnTo>
                    <a:pt x="58661" y="73253"/>
                  </a:lnTo>
                  <a:lnTo>
                    <a:pt x="67437" y="73253"/>
                  </a:lnTo>
                  <a:lnTo>
                    <a:pt x="73571" y="74625"/>
                  </a:lnTo>
                  <a:lnTo>
                    <a:pt x="80568" y="80073"/>
                  </a:lnTo>
                  <a:lnTo>
                    <a:pt x="82321" y="83921"/>
                  </a:lnTo>
                  <a:lnTo>
                    <a:pt x="82321" y="2260"/>
                  </a:lnTo>
                  <a:lnTo>
                    <a:pt x="81838" y="2120"/>
                  </a:lnTo>
                  <a:lnTo>
                    <a:pt x="80530" y="1930"/>
                  </a:lnTo>
                  <a:lnTo>
                    <a:pt x="80530" y="39293"/>
                  </a:lnTo>
                  <a:lnTo>
                    <a:pt x="79159" y="45605"/>
                  </a:lnTo>
                  <a:lnTo>
                    <a:pt x="75057" y="50101"/>
                  </a:lnTo>
                  <a:lnTo>
                    <a:pt x="68224" y="52806"/>
                  </a:lnTo>
                  <a:lnTo>
                    <a:pt x="58661" y="53708"/>
                  </a:lnTo>
                  <a:lnTo>
                    <a:pt x="48856" y="52806"/>
                  </a:lnTo>
                  <a:lnTo>
                    <a:pt x="41859" y="50101"/>
                  </a:lnTo>
                  <a:lnTo>
                    <a:pt x="37655" y="45605"/>
                  </a:lnTo>
                  <a:lnTo>
                    <a:pt x="36258" y="39293"/>
                  </a:lnTo>
                  <a:lnTo>
                    <a:pt x="37655" y="32842"/>
                  </a:lnTo>
                  <a:lnTo>
                    <a:pt x="41859" y="28232"/>
                  </a:lnTo>
                  <a:lnTo>
                    <a:pt x="48856" y="25463"/>
                  </a:lnTo>
                  <a:lnTo>
                    <a:pt x="58661" y="24536"/>
                  </a:lnTo>
                  <a:lnTo>
                    <a:pt x="68224" y="25463"/>
                  </a:lnTo>
                  <a:lnTo>
                    <a:pt x="75057" y="28232"/>
                  </a:lnTo>
                  <a:lnTo>
                    <a:pt x="79159" y="32842"/>
                  </a:lnTo>
                  <a:lnTo>
                    <a:pt x="80530" y="39293"/>
                  </a:lnTo>
                  <a:lnTo>
                    <a:pt x="80530" y="1930"/>
                  </a:lnTo>
                  <a:lnTo>
                    <a:pt x="70942" y="533"/>
                  </a:lnTo>
                  <a:lnTo>
                    <a:pt x="58661" y="0"/>
                  </a:lnTo>
                  <a:lnTo>
                    <a:pt x="46736" y="533"/>
                  </a:lnTo>
                  <a:lnTo>
                    <a:pt x="6985" y="19278"/>
                  </a:lnTo>
                  <a:lnTo>
                    <a:pt x="3200" y="34848"/>
                  </a:lnTo>
                  <a:lnTo>
                    <a:pt x="3200" y="40538"/>
                  </a:lnTo>
                  <a:lnTo>
                    <a:pt x="25057" y="60998"/>
                  </a:lnTo>
                  <a:lnTo>
                    <a:pt x="25057" y="62052"/>
                  </a:lnTo>
                  <a:lnTo>
                    <a:pt x="14084" y="67602"/>
                  </a:lnTo>
                  <a:lnTo>
                    <a:pt x="6261" y="74955"/>
                  </a:lnTo>
                  <a:lnTo>
                    <a:pt x="1562" y="84137"/>
                  </a:lnTo>
                  <a:lnTo>
                    <a:pt x="0" y="95123"/>
                  </a:lnTo>
                  <a:lnTo>
                    <a:pt x="50" y="103581"/>
                  </a:lnTo>
                  <a:lnTo>
                    <a:pt x="30391" y="127127"/>
                  </a:lnTo>
                  <a:lnTo>
                    <a:pt x="58661" y="130327"/>
                  </a:lnTo>
                  <a:lnTo>
                    <a:pt x="66370" y="130327"/>
                  </a:lnTo>
                  <a:lnTo>
                    <a:pt x="104724" y="119926"/>
                  </a:lnTo>
                  <a:lnTo>
                    <a:pt x="116395" y="104546"/>
                  </a:lnTo>
                  <a:lnTo>
                    <a:pt x="117335" y="101409"/>
                  </a:lnTo>
                  <a:lnTo>
                    <a:pt x="117335" y="95123"/>
                  </a:lnTo>
                  <a:close/>
                </a:path>
                <a:path w="744220" h="130809">
                  <a:moveTo>
                    <a:pt x="244817" y="65087"/>
                  </a:moveTo>
                  <a:lnTo>
                    <a:pt x="237451" y="26136"/>
                  </a:lnTo>
                  <a:lnTo>
                    <a:pt x="210858" y="3670"/>
                  </a:lnTo>
                  <a:lnTo>
                    <a:pt x="210858" y="65087"/>
                  </a:lnTo>
                  <a:lnTo>
                    <a:pt x="210515" y="75260"/>
                  </a:lnTo>
                  <a:lnTo>
                    <a:pt x="195630" y="104013"/>
                  </a:lnTo>
                  <a:lnTo>
                    <a:pt x="177380" y="104013"/>
                  </a:lnTo>
                  <a:lnTo>
                    <a:pt x="162153" y="65087"/>
                  </a:lnTo>
                  <a:lnTo>
                    <a:pt x="162483" y="54914"/>
                  </a:lnTo>
                  <a:lnTo>
                    <a:pt x="177380" y="26136"/>
                  </a:lnTo>
                  <a:lnTo>
                    <a:pt x="195630" y="26136"/>
                  </a:lnTo>
                  <a:lnTo>
                    <a:pt x="210858" y="65087"/>
                  </a:lnTo>
                  <a:lnTo>
                    <a:pt x="210858" y="3670"/>
                  </a:lnTo>
                  <a:lnTo>
                    <a:pt x="200609" y="1168"/>
                  </a:lnTo>
                  <a:lnTo>
                    <a:pt x="186512" y="190"/>
                  </a:lnTo>
                  <a:lnTo>
                    <a:pt x="172478" y="1168"/>
                  </a:lnTo>
                  <a:lnTo>
                    <a:pt x="136258" y="24777"/>
                  </a:lnTo>
                  <a:lnTo>
                    <a:pt x="128371" y="65087"/>
                  </a:lnTo>
                  <a:lnTo>
                    <a:pt x="129247" y="80772"/>
                  </a:lnTo>
                  <a:lnTo>
                    <a:pt x="150431" y="121310"/>
                  </a:lnTo>
                  <a:lnTo>
                    <a:pt x="186512" y="130149"/>
                  </a:lnTo>
                  <a:lnTo>
                    <a:pt x="200533" y="129171"/>
                  </a:lnTo>
                  <a:lnTo>
                    <a:pt x="236867" y="105435"/>
                  </a:lnTo>
                  <a:lnTo>
                    <a:pt x="237426" y="104013"/>
                  </a:lnTo>
                  <a:lnTo>
                    <a:pt x="241287" y="94221"/>
                  </a:lnTo>
                  <a:lnTo>
                    <a:pt x="243928" y="80772"/>
                  </a:lnTo>
                  <a:lnTo>
                    <a:pt x="244817" y="65087"/>
                  </a:lnTo>
                  <a:close/>
                </a:path>
                <a:path w="744220" h="130809">
                  <a:moveTo>
                    <a:pt x="323761" y="2844"/>
                  </a:moveTo>
                  <a:lnTo>
                    <a:pt x="301891" y="2844"/>
                  </a:lnTo>
                  <a:lnTo>
                    <a:pt x="244817" y="126949"/>
                  </a:lnTo>
                  <a:lnTo>
                    <a:pt x="266687" y="126949"/>
                  </a:lnTo>
                  <a:lnTo>
                    <a:pt x="323761" y="2844"/>
                  </a:lnTo>
                  <a:close/>
                </a:path>
                <a:path w="744220" h="130809">
                  <a:moveTo>
                    <a:pt x="438772" y="60109"/>
                  </a:moveTo>
                  <a:lnTo>
                    <a:pt x="425107" y="15646"/>
                  </a:lnTo>
                  <a:lnTo>
                    <a:pt x="404482" y="3810"/>
                  </a:lnTo>
                  <a:lnTo>
                    <a:pt x="404482" y="43573"/>
                  </a:lnTo>
                  <a:lnTo>
                    <a:pt x="403021" y="50812"/>
                  </a:lnTo>
                  <a:lnTo>
                    <a:pt x="398653" y="55981"/>
                  </a:lnTo>
                  <a:lnTo>
                    <a:pt x="391375" y="59080"/>
                  </a:lnTo>
                  <a:lnTo>
                    <a:pt x="381190" y="60109"/>
                  </a:lnTo>
                  <a:lnTo>
                    <a:pt x="373011" y="60109"/>
                  </a:lnTo>
                  <a:lnTo>
                    <a:pt x="367093" y="58801"/>
                  </a:lnTo>
                  <a:lnTo>
                    <a:pt x="359740" y="53581"/>
                  </a:lnTo>
                  <a:lnTo>
                    <a:pt x="357898" y="49377"/>
                  </a:lnTo>
                  <a:lnTo>
                    <a:pt x="357898" y="38112"/>
                  </a:lnTo>
                  <a:lnTo>
                    <a:pt x="359765" y="34086"/>
                  </a:lnTo>
                  <a:lnTo>
                    <a:pt x="367233" y="28867"/>
                  </a:lnTo>
                  <a:lnTo>
                    <a:pt x="373138" y="27571"/>
                  </a:lnTo>
                  <a:lnTo>
                    <a:pt x="381190" y="27571"/>
                  </a:lnTo>
                  <a:lnTo>
                    <a:pt x="391375" y="28575"/>
                  </a:lnTo>
                  <a:lnTo>
                    <a:pt x="398653" y="31572"/>
                  </a:lnTo>
                  <a:lnTo>
                    <a:pt x="403021" y="36576"/>
                  </a:lnTo>
                  <a:lnTo>
                    <a:pt x="404482" y="43573"/>
                  </a:lnTo>
                  <a:lnTo>
                    <a:pt x="404482" y="3810"/>
                  </a:lnTo>
                  <a:lnTo>
                    <a:pt x="395262" y="1651"/>
                  </a:lnTo>
                  <a:lnTo>
                    <a:pt x="381190" y="711"/>
                  </a:lnTo>
                  <a:lnTo>
                    <a:pt x="367690" y="1371"/>
                  </a:lnTo>
                  <a:lnTo>
                    <a:pt x="331812" y="17170"/>
                  </a:lnTo>
                  <a:lnTo>
                    <a:pt x="323761" y="43573"/>
                  </a:lnTo>
                  <a:lnTo>
                    <a:pt x="326618" y="61226"/>
                  </a:lnTo>
                  <a:lnTo>
                    <a:pt x="335216" y="73837"/>
                  </a:lnTo>
                  <a:lnTo>
                    <a:pt x="349554" y="81407"/>
                  </a:lnTo>
                  <a:lnTo>
                    <a:pt x="369633" y="83921"/>
                  </a:lnTo>
                  <a:lnTo>
                    <a:pt x="380771" y="82956"/>
                  </a:lnTo>
                  <a:lnTo>
                    <a:pt x="390385" y="80022"/>
                  </a:lnTo>
                  <a:lnTo>
                    <a:pt x="398462" y="75133"/>
                  </a:lnTo>
                  <a:lnTo>
                    <a:pt x="405015" y="68287"/>
                  </a:lnTo>
                  <a:lnTo>
                    <a:pt x="407149" y="68630"/>
                  </a:lnTo>
                  <a:lnTo>
                    <a:pt x="386702" y="105968"/>
                  </a:lnTo>
                  <a:lnTo>
                    <a:pt x="371297" y="105968"/>
                  </a:lnTo>
                  <a:lnTo>
                    <a:pt x="367182" y="105117"/>
                  </a:lnTo>
                  <a:lnTo>
                    <a:pt x="361607" y="101676"/>
                  </a:lnTo>
                  <a:lnTo>
                    <a:pt x="359562" y="98920"/>
                  </a:lnTo>
                  <a:lnTo>
                    <a:pt x="358254" y="95123"/>
                  </a:lnTo>
                  <a:lnTo>
                    <a:pt x="324116" y="95123"/>
                  </a:lnTo>
                  <a:lnTo>
                    <a:pt x="348589" y="125310"/>
                  </a:lnTo>
                  <a:lnTo>
                    <a:pt x="377101" y="129794"/>
                  </a:lnTo>
                  <a:lnTo>
                    <a:pt x="391668" y="128638"/>
                  </a:lnTo>
                  <a:lnTo>
                    <a:pt x="426897" y="105968"/>
                  </a:lnTo>
                  <a:lnTo>
                    <a:pt x="438302" y="68287"/>
                  </a:lnTo>
                  <a:lnTo>
                    <a:pt x="438746" y="61226"/>
                  </a:lnTo>
                  <a:lnTo>
                    <a:pt x="438772" y="60109"/>
                  </a:lnTo>
                  <a:close/>
                </a:path>
                <a:path w="744220" h="130809">
                  <a:moveTo>
                    <a:pt x="567169" y="86766"/>
                  </a:moveTo>
                  <a:lnTo>
                    <a:pt x="564400" y="69189"/>
                  </a:lnTo>
                  <a:lnTo>
                    <a:pt x="556094" y="56642"/>
                  </a:lnTo>
                  <a:lnTo>
                    <a:pt x="542264" y="49098"/>
                  </a:lnTo>
                  <a:lnTo>
                    <a:pt x="522897" y="46583"/>
                  </a:lnTo>
                  <a:lnTo>
                    <a:pt x="513613" y="47205"/>
                  </a:lnTo>
                  <a:lnTo>
                    <a:pt x="505167" y="49034"/>
                  </a:lnTo>
                  <a:lnTo>
                    <a:pt x="497522" y="52095"/>
                  </a:lnTo>
                  <a:lnTo>
                    <a:pt x="490715" y="56375"/>
                  </a:lnTo>
                  <a:lnTo>
                    <a:pt x="489470" y="56007"/>
                  </a:lnTo>
                  <a:lnTo>
                    <a:pt x="498373" y="28803"/>
                  </a:lnTo>
                  <a:lnTo>
                    <a:pt x="558812" y="28803"/>
                  </a:lnTo>
                  <a:lnTo>
                    <a:pt x="566280" y="2844"/>
                  </a:lnTo>
                  <a:lnTo>
                    <a:pt x="474548" y="2844"/>
                  </a:lnTo>
                  <a:lnTo>
                    <a:pt x="457822" y="63474"/>
                  </a:lnTo>
                  <a:lnTo>
                    <a:pt x="483781" y="79476"/>
                  </a:lnTo>
                  <a:lnTo>
                    <a:pt x="489216" y="75755"/>
                  </a:lnTo>
                  <a:lnTo>
                    <a:pt x="495554" y="73088"/>
                  </a:lnTo>
                  <a:lnTo>
                    <a:pt x="502818" y="71488"/>
                  </a:lnTo>
                  <a:lnTo>
                    <a:pt x="510984" y="70942"/>
                  </a:lnTo>
                  <a:lnTo>
                    <a:pt x="520623" y="71932"/>
                  </a:lnTo>
                  <a:lnTo>
                    <a:pt x="527519" y="74904"/>
                  </a:lnTo>
                  <a:lnTo>
                    <a:pt x="531660" y="79857"/>
                  </a:lnTo>
                  <a:lnTo>
                    <a:pt x="533044" y="86766"/>
                  </a:lnTo>
                  <a:lnTo>
                    <a:pt x="531660" y="93700"/>
                  </a:lnTo>
                  <a:lnTo>
                    <a:pt x="527519" y="98653"/>
                  </a:lnTo>
                  <a:lnTo>
                    <a:pt x="520623" y="101625"/>
                  </a:lnTo>
                  <a:lnTo>
                    <a:pt x="510984" y="102603"/>
                  </a:lnTo>
                  <a:lnTo>
                    <a:pt x="501865" y="102603"/>
                  </a:lnTo>
                  <a:lnTo>
                    <a:pt x="495173" y="101180"/>
                  </a:lnTo>
                  <a:lnTo>
                    <a:pt x="487222" y="96075"/>
                  </a:lnTo>
                  <a:lnTo>
                    <a:pt x="485152" y="92633"/>
                  </a:lnTo>
                  <a:lnTo>
                    <a:pt x="484670" y="88011"/>
                  </a:lnTo>
                  <a:lnTo>
                    <a:pt x="448754" y="88011"/>
                  </a:lnTo>
                  <a:lnTo>
                    <a:pt x="472935" y="121805"/>
                  </a:lnTo>
                  <a:lnTo>
                    <a:pt x="511340" y="129794"/>
                  </a:lnTo>
                  <a:lnTo>
                    <a:pt x="535762" y="127114"/>
                  </a:lnTo>
                  <a:lnTo>
                    <a:pt x="553212" y="119049"/>
                  </a:lnTo>
                  <a:lnTo>
                    <a:pt x="563676" y="105600"/>
                  </a:lnTo>
                  <a:lnTo>
                    <a:pt x="567169" y="86766"/>
                  </a:lnTo>
                  <a:close/>
                </a:path>
                <a:path w="744220" h="130809">
                  <a:moveTo>
                    <a:pt x="743902" y="31864"/>
                  </a:moveTo>
                  <a:lnTo>
                    <a:pt x="635622" y="31864"/>
                  </a:lnTo>
                  <a:lnTo>
                    <a:pt x="635622" y="58534"/>
                  </a:lnTo>
                  <a:lnTo>
                    <a:pt x="635622" y="127114"/>
                  </a:lnTo>
                  <a:lnTo>
                    <a:pt x="667626" y="127114"/>
                  </a:lnTo>
                  <a:lnTo>
                    <a:pt x="667626" y="58534"/>
                  </a:lnTo>
                  <a:lnTo>
                    <a:pt x="711898" y="58534"/>
                  </a:lnTo>
                  <a:lnTo>
                    <a:pt x="711898" y="127114"/>
                  </a:lnTo>
                  <a:lnTo>
                    <a:pt x="743902" y="127114"/>
                  </a:lnTo>
                  <a:lnTo>
                    <a:pt x="743902" y="58534"/>
                  </a:lnTo>
                  <a:lnTo>
                    <a:pt x="743902" y="318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54601" y="435470"/>
              <a:ext cx="255511" cy="13441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331982" y="435825"/>
              <a:ext cx="254609" cy="12424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07572" y="435470"/>
              <a:ext cx="364845" cy="10312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94287" y="439559"/>
              <a:ext cx="104368" cy="9494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98960" y="646074"/>
              <a:ext cx="369647" cy="10365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0474" y="650697"/>
              <a:ext cx="115571" cy="94945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34492" y="650697"/>
              <a:ext cx="130150" cy="9494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6512" y="646074"/>
              <a:ext cx="507794" cy="10365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70761" y="646607"/>
              <a:ext cx="681990" cy="134620"/>
            </a:xfrm>
            <a:custGeom>
              <a:avLst/>
              <a:gdLst/>
              <a:ahLst/>
              <a:cxnLst/>
              <a:rect l="l" t="t" r="r" b="b"/>
              <a:pathLst>
                <a:path w="681989" h="134620">
                  <a:moveTo>
                    <a:pt x="108280" y="3632"/>
                  </a:moveTo>
                  <a:lnTo>
                    <a:pt x="0" y="3632"/>
                  </a:lnTo>
                  <a:lnTo>
                    <a:pt x="0" y="30302"/>
                  </a:lnTo>
                  <a:lnTo>
                    <a:pt x="0" y="98882"/>
                  </a:lnTo>
                  <a:lnTo>
                    <a:pt x="32004" y="98882"/>
                  </a:lnTo>
                  <a:lnTo>
                    <a:pt x="32004" y="30302"/>
                  </a:lnTo>
                  <a:lnTo>
                    <a:pt x="76276" y="30302"/>
                  </a:lnTo>
                  <a:lnTo>
                    <a:pt x="76276" y="98882"/>
                  </a:lnTo>
                  <a:lnTo>
                    <a:pt x="108280" y="98882"/>
                  </a:lnTo>
                  <a:lnTo>
                    <a:pt x="108280" y="30302"/>
                  </a:lnTo>
                  <a:lnTo>
                    <a:pt x="108280" y="3632"/>
                  </a:lnTo>
                  <a:close/>
                </a:path>
                <a:path w="681989" h="134620">
                  <a:moveTo>
                    <a:pt x="254965" y="51562"/>
                  </a:moveTo>
                  <a:lnTo>
                    <a:pt x="243014" y="14935"/>
                  </a:lnTo>
                  <a:lnTo>
                    <a:pt x="242163" y="13779"/>
                  </a:lnTo>
                  <a:lnTo>
                    <a:pt x="234924" y="7759"/>
                  </a:lnTo>
                  <a:lnTo>
                    <a:pt x="226021" y="3454"/>
                  </a:lnTo>
                  <a:lnTo>
                    <a:pt x="222961" y="2705"/>
                  </a:lnTo>
                  <a:lnTo>
                    <a:pt x="222961" y="51562"/>
                  </a:lnTo>
                  <a:lnTo>
                    <a:pt x="221195" y="63004"/>
                  </a:lnTo>
                  <a:lnTo>
                    <a:pt x="215938" y="71170"/>
                  </a:lnTo>
                  <a:lnTo>
                    <a:pt x="207149" y="76073"/>
                  </a:lnTo>
                  <a:lnTo>
                    <a:pt x="194868" y="77698"/>
                  </a:lnTo>
                  <a:lnTo>
                    <a:pt x="185508" y="77698"/>
                  </a:lnTo>
                  <a:lnTo>
                    <a:pt x="178358" y="75387"/>
                  </a:lnTo>
                  <a:lnTo>
                    <a:pt x="168529" y="66141"/>
                  </a:lnTo>
                  <a:lnTo>
                    <a:pt x="166065" y="59740"/>
                  </a:lnTo>
                  <a:lnTo>
                    <a:pt x="166065" y="43383"/>
                  </a:lnTo>
                  <a:lnTo>
                    <a:pt x="168529" y="36982"/>
                  </a:lnTo>
                  <a:lnTo>
                    <a:pt x="178358" y="27736"/>
                  </a:lnTo>
                  <a:lnTo>
                    <a:pt x="185508" y="25425"/>
                  </a:lnTo>
                  <a:lnTo>
                    <a:pt x="194868" y="25425"/>
                  </a:lnTo>
                  <a:lnTo>
                    <a:pt x="207149" y="27063"/>
                  </a:lnTo>
                  <a:lnTo>
                    <a:pt x="215938" y="31965"/>
                  </a:lnTo>
                  <a:lnTo>
                    <a:pt x="221195" y="40132"/>
                  </a:lnTo>
                  <a:lnTo>
                    <a:pt x="222961" y="51562"/>
                  </a:lnTo>
                  <a:lnTo>
                    <a:pt x="222961" y="2705"/>
                  </a:lnTo>
                  <a:lnTo>
                    <a:pt x="215455" y="863"/>
                  </a:lnTo>
                  <a:lnTo>
                    <a:pt x="203225" y="0"/>
                  </a:lnTo>
                  <a:lnTo>
                    <a:pt x="191452" y="939"/>
                  </a:lnTo>
                  <a:lnTo>
                    <a:pt x="181051" y="3733"/>
                  </a:lnTo>
                  <a:lnTo>
                    <a:pt x="171983" y="8407"/>
                  </a:lnTo>
                  <a:lnTo>
                    <a:pt x="164287" y="14935"/>
                  </a:lnTo>
                  <a:lnTo>
                    <a:pt x="163931" y="4089"/>
                  </a:lnTo>
                  <a:lnTo>
                    <a:pt x="136728" y="4089"/>
                  </a:lnTo>
                  <a:lnTo>
                    <a:pt x="136728" y="134416"/>
                  </a:lnTo>
                  <a:lnTo>
                    <a:pt x="168732" y="134416"/>
                  </a:lnTo>
                  <a:lnTo>
                    <a:pt x="168732" y="94589"/>
                  </a:lnTo>
                  <a:lnTo>
                    <a:pt x="175412" y="98259"/>
                  </a:lnTo>
                  <a:lnTo>
                    <a:pt x="183400" y="100863"/>
                  </a:lnTo>
                  <a:lnTo>
                    <a:pt x="192659" y="102425"/>
                  </a:lnTo>
                  <a:lnTo>
                    <a:pt x="203225" y="102946"/>
                  </a:lnTo>
                  <a:lnTo>
                    <a:pt x="215455" y="102095"/>
                  </a:lnTo>
                  <a:lnTo>
                    <a:pt x="226021" y="99529"/>
                  </a:lnTo>
                  <a:lnTo>
                    <a:pt x="234924" y="95250"/>
                  </a:lnTo>
                  <a:lnTo>
                    <a:pt x="235712" y="94589"/>
                  </a:lnTo>
                  <a:lnTo>
                    <a:pt x="242163" y="89255"/>
                  </a:lnTo>
                  <a:lnTo>
                    <a:pt x="247764" y="81775"/>
                  </a:lnTo>
                  <a:lnTo>
                    <a:pt x="249618" y="77698"/>
                  </a:lnTo>
                  <a:lnTo>
                    <a:pt x="251764" y="72999"/>
                  </a:lnTo>
                  <a:lnTo>
                    <a:pt x="254165" y="62928"/>
                  </a:lnTo>
                  <a:lnTo>
                    <a:pt x="254965" y="51562"/>
                  </a:lnTo>
                  <a:close/>
                </a:path>
                <a:path w="681989" h="134620">
                  <a:moveTo>
                    <a:pt x="390626" y="59029"/>
                  </a:moveTo>
                  <a:lnTo>
                    <a:pt x="376237" y="14846"/>
                  </a:lnTo>
                  <a:lnTo>
                    <a:pt x="358457" y="4432"/>
                  </a:lnTo>
                  <a:lnTo>
                    <a:pt x="358457" y="40538"/>
                  </a:lnTo>
                  <a:lnTo>
                    <a:pt x="302260" y="40538"/>
                  </a:lnTo>
                  <a:lnTo>
                    <a:pt x="303098" y="34378"/>
                  </a:lnTo>
                  <a:lnTo>
                    <a:pt x="305854" y="29870"/>
                  </a:lnTo>
                  <a:lnTo>
                    <a:pt x="315214" y="24180"/>
                  </a:lnTo>
                  <a:lnTo>
                    <a:pt x="321945" y="22758"/>
                  </a:lnTo>
                  <a:lnTo>
                    <a:pt x="330708" y="22758"/>
                  </a:lnTo>
                  <a:lnTo>
                    <a:pt x="341972" y="23876"/>
                  </a:lnTo>
                  <a:lnTo>
                    <a:pt x="350354" y="27216"/>
                  </a:lnTo>
                  <a:lnTo>
                    <a:pt x="355841" y="32766"/>
                  </a:lnTo>
                  <a:lnTo>
                    <a:pt x="358457" y="40538"/>
                  </a:lnTo>
                  <a:lnTo>
                    <a:pt x="358457" y="4432"/>
                  </a:lnTo>
                  <a:lnTo>
                    <a:pt x="357466" y="3987"/>
                  </a:lnTo>
                  <a:lnTo>
                    <a:pt x="345084" y="1270"/>
                  </a:lnTo>
                  <a:lnTo>
                    <a:pt x="330708" y="355"/>
                  </a:lnTo>
                  <a:lnTo>
                    <a:pt x="316826" y="1181"/>
                  </a:lnTo>
                  <a:lnTo>
                    <a:pt x="278955" y="20828"/>
                  </a:lnTo>
                  <a:lnTo>
                    <a:pt x="270256" y="51562"/>
                  </a:lnTo>
                  <a:lnTo>
                    <a:pt x="270256" y="61048"/>
                  </a:lnTo>
                  <a:lnTo>
                    <a:pt x="293230" y="95719"/>
                  </a:lnTo>
                  <a:lnTo>
                    <a:pt x="321945" y="102768"/>
                  </a:lnTo>
                  <a:lnTo>
                    <a:pt x="331076" y="102768"/>
                  </a:lnTo>
                  <a:lnTo>
                    <a:pt x="371068" y="94234"/>
                  </a:lnTo>
                  <a:lnTo>
                    <a:pt x="386346" y="79654"/>
                  </a:lnTo>
                  <a:lnTo>
                    <a:pt x="387235" y="78244"/>
                  </a:lnTo>
                  <a:lnTo>
                    <a:pt x="389382" y="71475"/>
                  </a:lnTo>
                  <a:lnTo>
                    <a:pt x="357733" y="71475"/>
                  </a:lnTo>
                  <a:lnTo>
                    <a:pt x="354672" y="75069"/>
                  </a:lnTo>
                  <a:lnTo>
                    <a:pt x="349415" y="77622"/>
                  </a:lnTo>
                  <a:lnTo>
                    <a:pt x="341960" y="79146"/>
                  </a:lnTo>
                  <a:lnTo>
                    <a:pt x="332308" y="79654"/>
                  </a:lnTo>
                  <a:lnTo>
                    <a:pt x="322122" y="79654"/>
                  </a:lnTo>
                  <a:lnTo>
                    <a:pt x="314566" y="77965"/>
                  </a:lnTo>
                  <a:lnTo>
                    <a:pt x="304723" y="71208"/>
                  </a:lnTo>
                  <a:lnTo>
                    <a:pt x="302082" y="66027"/>
                  </a:lnTo>
                  <a:lnTo>
                    <a:pt x="301739" y="59029"/>
                  </a:lnTo>
                  <a:lnTo>
                    <a:pt x="390626" y="59029"/>
                  </a:lnTo>
                  <a:close/>
                </a:path>
                <a:path w="681989" h="134620">
                  <a:moveTo>
                    <a:pt x="533755" y="73609"/>
                  </a:moveTo>
                  <a:lnTo>
                    <a:pt x="517753" y="73609"/>
                  </a:lnTo>
                  <a:lnTo>
                    <a:pt x="517753" y="28803"/>
                  </a:lnTo>
                  <a:lnTo>
                    <a:pt x="517753" y="4089"/>
                  </a:lnTo>
                  <a:lnTo>
                    <a:pt x="485749" y="4089"/>
                  </a:lnTo>
                  <a:lnTo>
                    <a:pt x="485749" y="28803"/>
                  </a:lnTo>
                  <a:lnTo>
                    <a:pt x="485749" y="73609"/>
                  </a:lnTo>
                  <a:lnTo>
                    <a:pt x="439699" y="73609"/>
                  </a:lnTo>
                  <a:lnTo>
                    <a:pt x="443014" y="68935"/>
                  </a:lnTo>
                  <a:lnTo>
                    <a:pt x="445655" y="62687"/>
                  </a:lnTo>
                  <a:lnTo>
                    <a:pt x="450024" y="28803"/>
                  </a:lnTo>
                  <a:lnTo>
                    <a:pt x="485749" y="28803"/>
                  </a:lnTo>
                  <a:lnTo>
                    <a:pt x="485749" y="4089"/>
                  </a:lnTo>
                  <a:lnTo>
                    <a:pt x="422821" y="4089"/>
                  </a:lnTo>
                  <a:lnTo>
                    <a:pt x="422732" y="16700"/>
                  </a:lnTo>
                  <a:lnTo>
                    <a:pt x="422503" y="27482"/>
                  </a:lnTo>
                  <a:lnTo>
                    <a:pt x="415823" y="66979"/>
                  </a:lnTo>
                  <a:lnTo>
                    <a:pt x="405269" y="73609"/>
                  </a:lnTo>
                  <a:lnTo>
                    <a:pt x="398094" y="73609"/>
                  </a:lnTo>
                  <a:lnTo>
                    <a:pt x="398640" y="124637"/>
                  </a:lnTo>
                  <a:lnTo>
                    <a:pt x="425831" y="124637"/>
                  </a:lnTo>
                  <a:lnTo>
                    <a:pt x="425831" y="99034"/>
                  </a:lnTo>
                  <a:lnTo>
                    <a:pt x="504952" y="99034"/>
                  </a:lnTo>
                  <a:lnTo>
                    <a:pt x="504952" y="124637"/>
                  </a:lnTo>
                  <a:lnTo>
                    <a:pt x="532168" y="124637"/>
                  </a:lnTo>
                  <a:lnTo>
                    <a:pt x="532701" y="99034"/>
                  </a:lnTo>
                  <a:lnTo>
                    <a:pt x="532993" y="84582"/>
                  </a:lnTo>
                  <a:lnTo>
                    <a:pt x="533285" y="78587"/>
                  </a:lnTo>
                  <a:lnTo>
                    <a:pt x="533755" y="73609"/>
                  </a:lnTo>
                  <a:close/>
                </a:path>
                <a:path w="681989" h="134620">
                  <a:moveTo>
                    <a:pt x="681863" y="4089"/>
                  </a:moveTo>
                  <a:lnTo>
                    <a:pt x="629589" y="4089"/>
                  </a:lnTo>
                  <a:lnTo>
                    <a:pt x="622655" y="50850"/>
                  </a:lnTo>
                  <a:lnTo>
                    <a:pt x="618388" y="82321"/>
                  </a:lnTo>
                  <a:lnTo>
                    <a:pt x="615188" y="82321"/>
                  </a:lnTo>
                  <a:lnTo>
                    <a:pt x="612254" y="59512"/>
                  </a:lnTo>
                  <a:lnTo>
                    <a:pt x="603986" y="4089"/>
                  </a:lnTo>
                  <a:lnTo>
                    <a:pt x="551713" y="4089"/>
                  </a:lnTo>
                  <a:lnTo>
                    <a:pt x="551713" y="99034"/>
                  </a:lnTo>
                  <a:lnTo>
                    <a:pt x="580517" y="99034"/>
                  </a:lnTo>
                  <a:lnTo>
                    <a:pt x="580517" y="20091"/>
                  </a:lnTo>
                  <a:lnTo>
                    <a:pt x="584250" y="20091"/>
                  </a:lnTo>
                  <a:lnTo>
                    <a:pt x="591629" y="65163"/>
                  </a:lnTo>
                  <a:lnTo>
                    <a:pt x="594982" y="83502"/>
                  </a:lnTo>
                  <a:lnTo>
                    <a:pt x="598119" y="99034"/>
                  </a:lnTo>
                  <a:lnTo>
                    <a:pt x="635457" y="99034"/>
                  </a:lnTo>
                  <a:lnTo>
                    <a:pt x="638594" y="83502"/>
                  </a:lnTo>
                  <a:lnTo>
                    <a:pt x="641946" y="65163"/>
                  </a:lnTo>
                  <a:lnTo>
                    <a:pt x="649338" y="20091"/>
                  </a:lnTo>
                  <a:lnTo>
                    <a:pt x="653059" y="20091"/>
                  </a:lnTo>
                  <a:lnTo>
                    <a:pt x="653059" y="99034"/>
                  </a:lnTo>
                  <a:lnTo>
                    <a:pt x="681863" y="99034"/>
                  </a:lnTo>
                  <a:lnTo>
                    <a:pt x="681863" y="4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474506" y="646963"/>
              <a:ext cx="353453" cy="10241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94114" y="646963"/>
              <a:ext cx="366788" cy="102768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82772" y="646607"/>
              <a:ext cx="121983" cy="103124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426612" y="646963"/>
              <a:ext cx="202691" cy="102412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4601" y="1298651"/>
              <a:ext cx="3635910" cy="459105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0792" y="1991550"/>
              <a:ext cx="4770908" cy="608838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4591" y="2184552"/>
              <a:ext cx="4812665" cy="746125"/>
            </a:xfrm>
            <a:custGeom>
              <a:avLst/>
              <a:gdLst/>
              <a:ahLst/>
              <a:cxnLst/>
              <a:rect l="l" t="t" r="r" b="b"/>
              <a:pathLst>
                <a:path w="4812665" h="746125">
                  <a:moveTo>
                    <a:pt x="56019" y="661365"/>
                  </a:moveTo>
                  <a:lnTo>
                    <a:pt x="45097" y="661365"/>
                  </a:lnTo>
                  <a:lnTo>
                    <a:pt x="10922" y="703910"/>
                  </a:lnTo>
                  <a:lnTo>
                    <a:pt x="10922" y="661365"/>
                  </a:lnTo>
                  <a:lnTo>
                    <a:pt x="0" y="661365"/>
                  </a:lnTo>
                  <a:lnTo>
                    <a:pt x="0" y="719785"/>
                  </a:lnTo>
                  <a:lnTo>
                    <a:pt x="10922" y="719785"/>
                  </a:lnTo>
                  <a:lnTo>
                    <a:pt x="45097" y="677240"/>
                  </a:lnTo>
                  <a:lnTo>
                    <a:pt x="45097" y="719785"/>
                  </a:lnTo>
                  <a:lnTo>
                    <a:pt x="56019" y="719785"/>
                  </a:lnTo>
                  <a:lnTo>
                    <a:pt x="56019" y="661365"/>
                  </a:lnTo>
                  <a:close/>
                </a:path>
                <a:path w="4812665" h="746125">
                  <a:moveTo>
                    <a:pt x="147066" y="661365"/>
                  </a:moveTo>
                  <a:lnTo>
                    <a:pt x="134874" y="661365"/>
                  </a:lnTo>
                  <a:lnTo>
                    <a:pt x="111772" y="708355"/>
                  </a:lnTo>
                  <a:lnTo>
                    <a:pt x="88773" y="661365"/>
                  </a:lnTo>
                  <a:lnTo>
                    <a:pt x="76327" y="661365"/>
                  </a:lnTo>
                  <a:lnTo>
                    <a:pt x="76327" y="719785"/>
                  </a:lnTo>
                  <a:lnTo>
                    <a:pt x="87249" y="719785"/>
                  </a:lnTo>
                  <a:lnTo>
                    <a:pt x="87249" y="681177"/>
                  </a:lnTo>
                  <a:lnTo>
                    <a:pt x="106184" y="719785"/>
                  </a:lnTo>
                  <a:lnTo>
                    <a:pt x="117233" y="719785"/>
                  </a:lnTo>
                  <a:lnTo>
                    <a:pt x="136144" y="681177"/>
                  </a:lnTo>
                  <a:lnTo>
                    <a:pt x="136144" y="719785"/>
                  </a:lnTo>
                  <a:lnTo>
                    <a:pt x="147066" y="719785"/>
                  </a:lnTo>
                  <a:lnTo>
                    <a:pt x="147066" y="661365"/>
                  </a:lnTo>
                  <a:close/>
                </a:path>
                <a:path w="4812665" h="746125">
                  <a:moveTo>
                    <a:pt x="222008" y="661365"/>
                  </a:moveTo>
                  <a:lnTo>
                    <a:pt x="210439" y="661365"/>
                  </a:lnTo>
                  <a:lnTo>
                    <a:pt x="190754" y="705434"/>
                  </a:lnTo>
                  <a:lnTo>
                    <a:pt x="171208" y="661365"/>
                  </a:lnTo>
                  <a:lnTo>
                    <a:pt x="158889" y="661365"/>
                  </a:lnTo>
                  <a:lnTo>
                    <a:pt x="184658" y="719023"/>
                  </a:lnTo>
                  <a:lnTo>
                    <a:pt x="180213" y="729183"/>
                  </a:lnTo>
                  <a:lnTo>
                    <a:pt x="178358" y="732231"/>
                  </a:lnTo>
                  <a:lnTo>
                    <a:pt x="174967" y="735279"/>
                  </a:lnTo>
                  <a:lnTo>
                    <a:pt x="172427" y="736041"/>
                  </a:lnTo>
                  <a:lnTo>
                    <a:pt x="165481" y="736041"/>
                  </a:lnTo>
                  <a:lnTo>
                    <a:pt x="165481" y="745705"/>
                  </a:lnTo>
                  <a:lnTo>
                    <a:pt x="171069" y="745705"/>
                  </a:lnTo>
                  <a:lnTo>
                    <a:pt x="179070" y="745324"/>
                  </a:lnTo>
                  <a:lnTo>
                    <a:pt x="183095" y="743445"/>
                  </a:lnTo>
                  <a:lnTo>
                    <a:pt x="187579" y="737781"/>
                  </a:lnTo>
                  <a:lnTo>
                    <a:pt x="190461" y="732104"/>
                  </a:lnTo>
                  <a:lnTo>
                    <a:pt x="222008" y="661365"/>
                  </a:lnTo>
                  <a:close/>
                </a:path>
                <a:path w="4812665" h="746125">
                  <a:moveTo>
                    <a:pt x="327164" y="709777"/>
                  </a:moveTo>
                  <a:lnTo>
                    <a:pt x="317627" y="709777"/>
                  </a:lnTo>
                  <a:lnTo>
                    <a:pt x="317627" y="661517"/>
                  </a:lnTo>
                  <a:lnTo>
                    <a:pt x="306705" y="661517"/>
                  </a:lnTo>
                  <a:lnTo>
                    <a:pt x="306705" y="709777"/>
                  </a:lnTo>
                  <a:lnTo>
                    <a:pt x="281178" y="709777"/>
                  </a:lnTo>
                  <a:lnTo>
                    <a:pt x="281178" y="661517"/>
                  </a:lnTo>
                  <a:lnTo>
                    <a:pt x="270256" y="661517"/>
                  </a:lnTo>
                  <a:lnTo>
                    <a:pt x="270256" y="709777"/>
                  </a:lnTo>
                  <a:lnTo>
                    <a:pt x="244729" y="709777"/>
                  </a:lnTo>
                  <a:lnTo>
                    <a:pt x="244729" y="661517"/>
                  </a:lnTo>
                  <a:lnTo>
                    <a:pt x="233807" y="661517"/>
                  </a:lnTo>
                  <a:lnTo>
                    <a:pt x="233807" y="709777"/>
                  </a:lnTo>
                  <a:lnTo>
                    <a:pt x="233807" y="719937"/>
                  </a:lnTo>
                  <a:lnTo>
                    <a:pt x="316230" y="719937"/>
                  </a:lnTo>
                  <a:lnTo>
                    <a:pt x="316230" y="735177"/>
                  </a:lnTo>
                  <a:lnTo>
                    <a:pt x="327164" y="735177"/>
                  </a:lnTo>
                  <a:lnTo>
                    <a:pt x="327164" y="719937"/>
                  </a:lnTo>
                  <a:lnTo>
                    <a:pt x="327164" y="709777"/>
                  </a:lnTo>
                  <a:close/>
                </a:path>
                <a:path w="4812665" h="746125">
                  <a:moveTo>
                    <a:pt x="397256" y="681355"/>
                  </a:moveTo>
                  <a:lnTo>
                    <a:pt x="394538" y="674217"/>
                  </a:lnTo>
                  <a:lnTo>
                    <a:pt x="390436" y="669874"/>
                  </a:lnTo>
                  <a:lnTo>
                    <a:pt x="385826" y="664984"/>
                  </a:lnTo>
                  <a:lnTo>
                    <a:pt x="385826" y="685114"/>
                  </a:lnTo>
                  <a:lnTo>
                    <a:pt x="350024" y="685114"/>
                  </a:lnTo>
                  <a:lnTo>
                    <a:pt x="385826" y="685114"/>
                  </a:lnTo>
                  <a:lnTo>
                    <a:pt x="385826" y="664984"/>
                  </a:lnTo>
                  <a:lnTo>
                    <a:pt x="383616" y="662622"/>
                  </a:lnTo>
                  <a:lnTo>
                    <a:pt x="376770" y="659714"/>
                  </a:lnTo>
                  <a:lnTo>
                    <a:pt x="359841" y="659714"/>
                  </a:lnTo>
                  <a:lnTo>
                    <a:pt x="352666" y="662635"/>
                  </a:lnTo>
                  <a:lnTo>
                    <a:pt x="341401" y="674319"/>
                  </a:lnTo>
                  <a:lnTo>
                    <a:pt x="338696" y="681355"/>
                  </a:lnTo>
                  <a:lnTo>
                    <a:pt x="338607" y="699465"/>
                  </a:lnTo>
                  <a:lnTo>
                    <a:pt x="341490" y="706831"/>
                  </a:lnTo>
                  <a:lnTo>
                    <a:pt x="353085" y="718515"/>
                  </a:lnTo>
                  <a:lnTo>
                    <a:pt x="360387" y="721436"/>
                  </a:lnTo>
                  <a:lnTo>
                    <a:pt x="375627" y="721436"/>
                  </a:lnTo>
                  <a:lnTo>
                    <a:pt x="396506" y="703402"/>
                  </a:lnTo>
                  <a:lnTo>
                    <a:pt x="384695" y="703402"/>
                  </a:lnTo>
                  <a:lnTo>
                    <a:pt x="381635" y="708647"/>
                  </a:lnTo>
                  <a:lnTo>
                    <a:pt x="376478" y="711276"/>
                  </a:lnTo>
                  <a:lnTo>
                    <a:pt x="364197" y="711276"/>
                  </a:lnTo>
                  <a:lnTo>
                    <a:pt x="359905" y="709714"/>
                  </a:lnTo>
                  <a:lnTo>
                    <a:pt x="352704" y="703440"/>
                  </a:lnTo>
                  <a:lnTo>
                    <a:pt x="350570" y="699465"/>
                  </a:lnTo>
                  <a:lnTo>
                    <a:pt x="349897" y="694639"/>
                  </a:lnTo>
                  <a:lnTo>
                    <a:pt x="397014" y="694639"/>
                  </a:lnTo>
                  <a:lnTo>
                    <a:pt x="397179" y="693877"/>
                  </a:lnTo>
                  <a:lnTo>
                    <a:pt x="397256" y="685114"/>
                  </a:lnTo>
                  <a:lnTo>
                    <a:pt x="397256" y="681355"/>
                  </a:lnTo>
                  <a:close/>
                </a:path>
                <a:path w="4812665" h="746125">
                  <a:moveTo>
                    <a:pt x="468007" y="678383"/>
                  </a:moveTo>
                  <a:lnTo>
                    <a:pt x="465886" y="672630"/>
                  </a:lnTo>
                  <a:lnTo>
                    <a:pt x="462368" y="668083"/>
                  </a:lnTo>
                  <a:lnTo>
                    <a:pt x="452551" y="661390"/>
                  </a:lnTo>
                  <a:lnTo>
                    <a:pt x="446874" y="659714"/>
                  </a:lnTo>
                  <a:lnTo>
                    <a:pt x="431812" y="659714"/>
                  </a:lnTo>
                  <a:lnTo>
                    <a:pt x="424573" y="662660"/>
                  </a:lnTo>
                  <a:lnTo>
                    <a:pt x="412877" y="674420"/>
                  </a:lnTo>
                  <a:lnTo>
                    <a:pt x="409956" y="681774"/>
                  </a:lnTo>
                  <a:lnTo>
                    <a:pt x="409956" y="699389"/>
                  </a:lnTo>
                  <a:lnTo>
                    <a:pt x="412877" y="706729"/>
                  </a:lnTo>
                  <a:lnTo>
                    <a:pt x="424573" y="718489"/>
                  </a:lnTo>
                  <a:lnTo>
                    <a:pt x="431812" y="721436"/>
                  </a:lnTo>
                  <a:lnTo>
                    <a:pt x="446874" y="721436"/>
                  </a:lnTo>
                  <a:lnTo>
                    <a:pt x="452551" y="719772"/>
                  </a:lnTo>
                  <a:lnTo>
                    <a:pt x="462368" y="713079"/>
                  </a:lnTo>
                  <a:lnTo>
                    <a:pt x="465886" y="708533"/>
                  </a:lnTo>
                  <a:lnTo>
                    <a:pt x="468007" y="702767"/>
                  </a:lnTo>
                  <a:lnTo>
                    <a:pt x="456069" y="702767"/>
                  </a:lnTo>
                  <a:lnTo>
                    <a:pt x="452767" y="708444"/>
                  </a:lnTo>
                  <a:lnTo>
                    <a:pt x="447548" y="711276"/>
                  </a:lnTo>
                  <a:lnTo>
                    <a:pt x="434771" y="711276"/>
                  </a:lnTo>
                  <a:lnTo>
                    <a:pt x="430085" y="709307"/>
                  </a:lnTo>
                  <a:lnTo>
                    <a:pt x="422719" y="701433"/>
                  </a:lnTo>
                  <a:lnTo>
                    <a:pt x="420890" y="696506"/>
                  </a:lnTo>
                  <a:lnTo>
                    <a:pt x="420890" y="684657"/>
                  </a:lnTo>
                  <a:lnTo>
                    <a:pt x="422719" y="679716"/>
                  </a:lnTo>
                  <a:lnTo>
                    <a:pt x="430085" y="671842"/>
                  </a:lnTo>
                  <a:lnTo>
                    <a:pt x="434771" y="669874"/>
                  </a:lnTo>
                  <a:lnTo>
                    <a:pt x="447548" y="669874"/>
                  </a:lnTo>
                  <a:lnTo>
                    <a:pt x="452767" y="672719"/>
                  </a:lnTo>
                  <a:lnTo>
                    <a:pt x="456069" y="678383"/>
                  </a:lnTo>
                  <a:lnTo>
                    <a:pt x="468007" y="678383"/>
                  </a:lnTo>
                  <a:close/>
                </a:path>
                <a:path w="4812665" h="746125">
                  <a:moveTo>
                    <a:pt x="532384" y="661365"/>
                  </a:moveTo>
                  <a:lnTo>
                    <a:pt x="476250" y="661365"/>
                  </a:lnTo>
                  <a:lnTo>
                    <a:pt x="476250" y="671017"/>
                  </a:lnTo>
                  <a:lnTo>
                    <a:pt x="498856" y="671017"/>
                  </a:lnTo>
                  <a:lnTo>
                    <a:pt x="498856" y="719785"/>
                  </a:lnTo>
                  <a:lnTo>
                    <a:pt x="509778" y="719785"/>
                  </a:lnTo>
                  <a:lnTo>
                    <a:pt x="509778" y="671017"/>
                  </a:lnTo>
                  <a:lnTo>
                    <a:pt x="532384" y="671017"/>
                  </a:lnTo>
                  <a:lnTo>
                    <a:pt x="532384" y="661365"/>
                  </a:lnTo>
                  <a:close/>
                </a:path>
                <a:path w="4812665" h="746125">
                  <a:moveTo>
                    <a:pt x="599198" y="697865"/>
                  </a:moveTo>
                  <a:lnTo>
                    <a:pt x="597700" y="695401"/>
                  </a:lnTo>
                  <a:lnTo>
                    <a:pt x="596480" y="693369"/>
                  </a:lnTo>
                  <a:lnTo>
                    <a:pt x="591058" y="690575"/>
                  </a:lnTo>
                  <a:lnTo>
                    <a:pt x="596138" y="687692"/>
                  </a:lnTo>
                  <a:lnTo>
                    <a:pt x="597242" y="685749"/>
                  </a:lnTo>
                  <a:lnTo>
                    <a:pt x="598639" y="683298"/>
                  </a:lnTo>
                  <a:lnTo>
                    <a:pt x="598690" y="672452"/>
                  </a:lnTo>
                  <a:lnTo>
                    <a:pt x="598081" y="671017"/>
                  </a:lnTo>
                  <a:lnTo>
                    <a:pt x="597103" y="668667"/>
                  </a:lnTo>
                  <a:lnTo>
                    <a:pt x="590753" y="662825"/>
                  </a:lnTo>
                  <a:lnTo>
                    <a:pt x="588264" y="662051"/>
                  </a:lnTo>
                  <a:lnTo>
                    <a:pt x="588264" y="697865"/>
                  </a:lnTo>
                  <a:lnTo>
                    <a:pt x="588264" y="707682"/>
                  </a:lnTo>
                  <a:lnTo>
                    <a:pt x="585304" y="710133"/>
                  </a:lnTo>
                  <a:lnTo>
                    <a:pt x="556006" y="710133"/>
                  </a:lnTo>
                  <a:lnTo>
                    <a:pt x="556006" y="695401"/>
                  </a:lnTo>
                  <a:lnTo>
                    <a:pt x="585304" y="695401"/>
                  </a:lnTo>
                  <a:lnTo>
                    <a:pt x="588264" y="697865"/>
                  </a:lnTo>
                  <a:lnTo>
                    <a:pt x="588264" y="662051"/>
                  </a:lnTo>
                  <a:lnTo>
                    <a:pt x="587768" y="661898"/>
                  </a:lnTo>
                  <a:lnTo>
                    <a:pt x="587768" y="673468"/>
                  </a:lnTo>
                  <a:lnTo>
                    <a:pt x="587768" y="683298"/>
                  </a:lnTo>
                  <a:lnTo>
                    <a:pt x="584796" y="685749"/>
                  </a:lnTo>
                  <a:lnTo>
                    <a:pt x="556006" y="685749"/>
                  </a:lnTo>
                  <a:lnTo>
                    <a:pt x="556006" y="671017"/>
                  </a:lnTo>
                  <a:lnTo>
                    <a:pt x="584796" y="671017"/>
                  </a:lnTo>
                  <a:lnTo>
                    <a:pt x="587768" y="673468"/>
                  </a:lnTo>
                  <a:lnTo>
                    <a:pt x="587768" y="661898"/>
                  </a:lnTo>
                  <a:lnTo>
                    <a:pt x="586105" y="661365"/>
                  </a:lnTo>
                  <a:lnTo>
                    <a:pt x="545084" y="661365"/>
                  </a:lnTo>
                  <a:lnTo>
                    <a:pt x="545084" y="719785"/>
                  </a:lnTo>
                  <a:lnTo>
                    <a:pt x="586613" y="719785"/>
                  </a:lnTo>
                  <a:lnTo>
                    <a:pt x="591248" y="718299"/>
                  </a:lnTo>
                  <a:lnTo>
                    <a:pt x="597611" y="712381"/>
                  </a:lnTo>
                  <a:lnTo>
                    <a:pt x="598551" y="710133"/>
                  </a:lnTo>
                  <a:lnTo>
                    <a:pt x="599198" y="708609"/>
                  </a:lnTo>
                  <a:lnTo>
                    <a:pt x="599198" y="697865"/>
                  </a:lnTo>
                  <a:close/>
                </a:path>
                <a:path w="4812665" h="746125">
                  <a:moveTo>
                    <a:pt x="667016" y="675373"/>
                  </a:moveTo>
                  <a:lnTo>
                    <a:pt x="664514" y="669874"/>
                  </a:lnTo>
                  <a:lnTo>
                    <a:pt x="654316" y="661720"/>
                  </a:lnTo>
                  <a:lnTo>
                    <a:pt x="647534" y="659714"/>
                  </a:lnTo>
                  <a:lnTo>
                    <a:pt x="632206" y="659714"/>
                  </a:lnTo>
                  <a:lnTo>
                    <a:pt x="626160" y="661365"/>
                  </a:lnTo>
                  <a:lnTo>
                    <a:pt x="615657" y="667969"/>
                  </a:lnTo>
                  <a:lnTo>
                    <a:pt x="612228" y="672541"/>
                  </a:lnTo>
                  <a:lnTo>
                    <a:pt x="610628" y="678383"/>
                  </a:lnTo>
                  <a:lnTo>
                    <a:pt x="622693" y="678383"/>
                  </a:lnTo>
                  <a:lnTo>
                    <a:pt x="623874" y="675678"/>
                  </a:lnTo>
                  <a:lnTo>
                    <a:pt x="625970" y="673582"/>
                  </a:lnTo>
                  <a:lnTo>
                    <a:pt x="631977" y="670623"/>
                  </a:lnTo>
                  <a:lnTo>
                    <a:pt x="635342" y="669874"/>
                  </a:lnTo>
                  <a:lnTo>
                    <a:pt x="650417" y="669874"/>
                  </a:lnTo>
                  <a:lnTo>
                    <a:pt x="656094" y="674281"/>
                  </a:lnTo>
                  <a:lnTo>
                    <a:pt x="656094" y="683082"/>
                  </a:lnTo>
                  <a:lnTo>
                    <a:pt x="656094" y="692607"/>
                  </a:lnTo>
                  <a:lnTo>
                    <a:pt x="656094" y="700824"/>
                  </a:lnTo>
                  <a:lnTo>
                    <a:pt x="654354" y="704392"/>
                  </a:lnTo>
                  <a:lnTo>
                    <a:pt x="647407" y="709904"/>
                  </a:lnTo>
                  <a:lnTo>
                    <a:pt x="642747" y="711276"/>
                  </a:lnTo>
                  <a:lnTo>
                    <a:pt x="627595" y="711276"/>
                  </a:lnTo>
                  <a:lnTo>
                    <a:pt x="622947" y="708190"/>
                  </a:lnTo>
                  <a:lnTo>
                    <a:pt x="622947" y="695744"/>
                  </a:lnTo>
                  <a:lnTo>
                    <a:pt x="627811" y="692607"/>
                  </a:lnTo>
                  <a:lnTo>
                    <a:pt x="656094" y="692607"/>
                  </a:lnTo>
                  <a:lnTo>
                    <a:pt x="656094" y="683082"/>
                  </a:lnTo>
                  <a:lnTo>
                    <a:pt x="630135" y="683082"/>
                  </a:lnTo>
                  <a:lnTo>
                    <a:pt x="623976" y="684580"/>
                  </a:lnTo>
                  <a:lnTo>
                    <a:pt x="614413" y="690600"/>
                  </a:lnTo>
                  <a:lnTo>
                    <a:pt x="612025" y="695401"/>
                  </a:lnTo>
                  <a:lnTo>
                    <a:pt x="612025" y="708355"/>
                  </a:lnTo>
                  <a:lnTo>
                    <a:pt x="614197" y="713181"/>
                  </a:lnTo>
                  <a:lnTo>
                    <a:pt x="622922" y="719785"/>
                  </a:lnTo>
                  <a:lnTo>
                    <a:pt x="628662" y="721436"/>
                  </a:lnTo>
                  <a:lnTo>
                    <a:pt x="644410" y="721436"/>
                  </a:lnTo>
                  <a:lnTo>
                    <a:pt x="651179" y="718769"/>
                  </a:lnTo>
                  <a:lnTo>
                    <a:pt x="656094" y="713435"/>
                  </a:lnTo>
                  <a:lnTo>
                    <a:pt x="656094" y="719785"/>
                  </a:lnTo>
                  <a:lnTo>
                    <a:pt x="667016" y="719785"/>
                  </a:lnTo>
                  <a:lnTo>
                    <a:pt x="667016" y="713435"/>
                  </a:lnTo>
                  <a:lnTo>
                    <a:pt x="667016" y="711276"/>
                  </a:lnTo>
                  <a:lnTo>
                    <a:pt x="667016" y="692607"/>
                  </a:lnTo>
                  <a:lnTo>
                    <a:pt x="667016" y="675373"/>
                  </a:lnTo>
                  <a:close/>
                </a:path>
                <a:path w="4812665" h="746125">
                  <a:moveTo>
                    <a:pt x="4714164" y="45961"/>
                  </a:moveTo>
                  <a:lnTo>
                    <a:pt x="4700067" y="45961"/>
                  </a:lnTo>
                  <a:lnTo>
                    <a:pt x="4700067" y="60071"/>
                  </a:lnTo>
                  <a:lnTo>
                    <a:pt x="4706785" y="60071"/>
                  </a:lnTo>
                  <a:lnTo>
                    <a:pt x="4697908" y="74930"/>
                  </a:lnTo>
                  <a:lnTo>
                    <a:pt x="4705896" y="74930"/>
                  </a:lnTo>
                  <a:lnTo>
                    <a:pt x="4714164" y="61341"/>
                  </a:lnTo>
                  <a:lnTo>
                    <a:pt x="4714164" y="45961"/>
                  </a:lnTo>
                  <a:close/>
                </a:path>
                <a:path w="4812665" h="746125">
                  <a:moveTo>
                    <a:pt x="4812462" y="15659"/>
                  </a:moveTo>
                  <a:lnTo>
                    <a:pt x="4809972" y="10160"/>
                  </a:lnTo>
                  <a:lnTo>
                    <a:pt x="4799762" y="2006"/>
                  </a:lnTo>
                  <a:lnTo>
                    <a:pt x="4792980" y="0"/>
                  </a:lnTo>
                  <a:lnTo>
                    <a:pt x="4777651" y="0"/>
                  </a:lnTo>
                  <a:lnTo>
                    <a:pt x="4771606" y="1638"/>
                  </a:lnTo>
                  <a:lnTo>
                    <a:pt x="4761103" y="8255"/>
                  </a:lnTo>
                  <a:lnTo>
                    <a:pt x="4757674" y="12827"/>
                  </a:lnTo>
                  <a:lnTo>
                    <a:pt x="4756061" y="18656"/>
                  </a:lnTo>
                  <a:lnTo>
                    <a:pt x="4768139" y="18656"/>
                  </a:lnTo>
                  <a:lnTo>
                    <a:pt x="4769320" y="15951"/>
                  </a:lnTo>
                  <a:lnTo>
                    <a:pt x="4771415" y="13855"/>
                  </a:lnTo>
                  <a:lnTo>
                    <a:pt x="4777422" y="10896"/>
                  </a:lnTo>
                  <a:lnTo>
                    <a:pt x="4780788" y="10160"/>
                  </a:lnTo>
                  <a:lnTo>
                    <a:pt x="4795863" y="10160"/>
                  </a:lnTo>
                  <a:lnTo>
                    <a:pt x="4801540" y="14554"/>
                  </a:lnTo>
                  <a:lnTo>
                    <a:pt x="4801540" y="23368"/>
                  </a:lnTo>
                  <a:lnTo>
                    <a:pt x="4801540" y="32893"/>
                  </a:lnTo>
                  <a:lnTo>
                    <a:pt x="4801540" y="41097"/>
                  </a:lnTo>
                  <a:lnTo>
                    <a:pt x="4799800" y="44678"/>
                  </a:lnTo>
                  <a:lnTo>
                    <a:pt x="4792853" y="50177"/>
                  </a:lnTo>
                  <a:lnTo>
                    <a:pt x="4788205" y="51549"/>
                  </a:lnTo>
                  <a:lnTo>
                    <a:pt x="4773041" y="51549"/>
                  </a:lnTo>
                  <a:lnTo>
                    <a:pt x="4768393" y="48463"/>
                  </a:lnTo>
                  <a:lnTo>
                    <a:pt x="4768393" y="36017"/>
                  </a:lnTo>
                  <a:lnTo>
                    <a:pt x="4773257" y="32893"/>
                  </a:lnTo>
                  <a:lnTo>
                    <a:pt x="4801540" y="32893"/>
                  </a:lnTo>
                  <a:lnTo>
                    <a:pt x="4801540" y="23368"/>
                  </a:lnTo>
                  <a:lnTo>
                    <a:pt x="4775581" y="23368"/>
                  </a:lnTo>
                  <a:lnTo>
                    <a:pt x="4769421" y="24866"/>
                  </a:lnTo>
                  <a:lnTo>
                    <a:pt x="4759858" y="30873"/>
                  </a:lnTo>
                  <a:lnTo>
                    <a:pt x="4757458" y="35687"/>
                  </a:lnTo>
                  <a:lnTo>
                    <a:pt x="4757458" y="48641"/>
                  </a:lnTo>
                  <a:lnTo>
                    <a:pt x="4759642" y="53467"/>
                  </a:lnTo>
                  <a:lnTo>
                    <a:pt x="4768367" y="60071"/>
                  </a:lnTo>
                  <a:lnTo>
                    <a:pt x="4774108" y="61722"/>
                  </a:lnTo>
                  <a:lnTo>
                    <a:pt x="4789856" y="61722"/>
                  </a:lnTo>
                  <a:lnTo>
                    <a:pt x="4796625" y="59055"/>
                  </a:lnTo>
                  <a:lnTo>
                    <a:pt x="4801540" y="53708"/>
                  </a:lnTo>
                  <a:lnTo>
                    <a:pt x="4801540" y="60071"/>
                  </a:lnTo>
                  <a:lnTo>
                    <a:pt x="4812462" y="60071"/>
                  </a:lnTo>
                  <a:lnTo>
                    <a:pt x="4812462" y="53708"/>
                  </a:lnTo>
                  <a:lnTo>
                    <a:pt x="4812462" y="51549"/>
                  </a:lnTo>
                  <a:lnTo>
                    <a:pt x="4812462" y="32893"/>
                  </a:lnTo>
                  <a:lnTo>
                    <a:pt x="4812462" y="15659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0792" y="2679344"/>
              <a:ext cx="4667276" cy="580758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4591" y="3009201"/>
              <a:ext cx="796290" cy="86360"/>
            </a:xfrm>
            <a:custGeom>
              <a:avLst/>
              <a:gdLst/>
              <a:ahLst/>
              <a:cxnLst/>
              <a:rect l="l" t="t" r="r" b="b"/>
              <a:pathLst>
                <a:path w="796290" h="86360">
                  <a:moveTo>
                    <a:pt x="53606" y="1651"/>
                  </a:moveTo>
                  <a:lnTo>
                    <a:pt x="39001" y="1651"/>
                  </a:lnTo>
                  <a:lnTo>
                    <a:pt x="10922" y="27178"/>
                  </a:lnTo>
                  <a:lnTo>
                    <a:pt x="10922" y="1651"/>
                  </a:lnTo>
                  <a:lnTo>
                    <a:pt x="0" y="1651"/>
                  </a:lnTo>
                  <a:lnTo>
                    <a:pt x="0" y="60071"/>
                  </a:lnTo>
                  <a:lnTo>
                    <a:pt x="10922" y="60071"/>
                  </a:lnTo>
                  <a:lnTo>
                    <a:pt x="10922" y="36068"/>
                  </a:lnTo>
                  <a:lnTo>
                    <a:pt x="39001" y="60071"/>
                  </a:lnTo>
                  <a:lnTo>
                    <a:pt x="53606" y="60071"/>
                  </a:lnTo>
                  <a:lnTo>
                    <a:pt x="21221" y="30861"/>
                  </a:lnTo>
                  <a:lnTo>
                    <a:pt x="53606" y="1651"/>
                  </a:lnTo>
                  <a:close/>
                </a:path>
                <a:path w="796290" h="86360">
                  <a:moveTo>
                    <a:pt x="125222" y="22301"/>
                  </a:moveTo>
                  <a:lnTo>
                    <a:pt x="122605" y="15024"/>
                  </a:lnTo>
                  <a:lnTo>
                    <a:pt x="118351" y="10160"/>
                  </a:lnTo>
                  <a:lnTo>
                    <a:pt x="116471" y="8001"/>
                  </a:lnTo>
                  <a:lnTo>
                    <a:pt x="114300" y="5524"/>
                  </a:lnTo>
                  <a:lnTo>
                    <a:pt x="114300" y="25095"/>
                  </a:lnTo>
                  <a:lnTo>
                    <a:pt x="114300" y="36614"/>
                  </a:lnTo>
                  <a:lnTo>
                    <a:pt x="112509" y="41503"/>
                  </a:lnTo>
                  <a:lnTo>
                    <a:pt x="105308" y="49542"/>
                  </a:lnTo>
                  <a:lnTo>
                    <a:pt x="100761" y="51562"/>
                  </a:lnTo>
                  <a:lnTo>
                    <a:pt x="89839" y="51562"/>
                  </a:lnTo>
                  <a:lnTo>
                    <a:pt x="85204" y="49758"/>
                  </a:lnTo>
                  <a:lnTo>
                    <a:pt x="77495" y="42570"/>
                  </a:lnTo>
                  <a:lnTo>
                    <a:pt x="75565" y="37465"/>
                  </a:lnTo>
                  <a:lnTo>
                    <a:pt x="75565" y="24257"/>
                  </a:lnTo>
                  <a:lnTo>
                    <a:pt x="77495" y="19151"/>
                  </a:lnTo>
                  <a:lnTo>
                    <a:pt x="85204" y="11963"/>
                  </a:lnTo>
                  <a:lnTo>
                    <a:pt x="89839" y="10160"/>
                  </a:lnTo>
                  <a:lnTo>
                    <a:pt x="100761" y="10160"/>
                  </a:lnTo>
                  <a:lnTo>
                    <a:pt x="105308" y="12166"/>
                  </a:lnTo>
                  <a:lnTo>
                    <a:pt x="112509" y="20218"/>
                  </a:lnTo>
                  <a:lnTo>
                    <a:pt x="114300" y="25095"/>
                  </a:lnTo>
                  <a:lnTo>
                    <a:pt x="114300" y="5524"/>
                  </a:lnTo>
                  <a:lnTo>
                    <a:pt x="112102" y="2997"/>
                  </a:lnTo>
                  <a:lnTo>
                    <a:pt x="104863" y="0"/>
                  </a:lnTo>
                  <a:lnTo>
                    <a:pt x="87337" y="0"/>
                  </a:lnTo>
                  <a:lnTo>
                    <a:pt x="80772" y="2667"/>
                  </a:lnTo>
                  <a:lnTo>
                    <a:pt x="75946" y="8001"/>
                  </a:lnTo>
                  <a:lnTo>
                    <a:pt x="75946" y="1651"/>
                  </a:lnTo>
                  <a:lnTo>
                    <a:pt x="65024" y="1651"/>
                  </a:lnTo>
                  <a:lnTo>
                    <a:pt x="65024" y="85979"/>
                  </a:lnTo>
                  <a:lnTo>
                    <a:pt x="75946" y="85979"/>
                  </a:lnTo>
                  <a:lnTo>
                    <a:pt x="75946" y="53721"/>
                  </a:lnTo>
                  <a:lnTo>
                    <a:pt x="80772" y="59055"/>
                  </a:lnTo>
                  <a:lnTo>
                    <a:pt x="87337" y="61722"/>
                  </a:lnTo>
                  <a:lnTo>
                    <a:pt x="104863" y="61722"/>
                  </a:lnTo>
                  <a:lnTo>
                    <a:pt x="112102" y="58712"/>
                  </a:lnTo>
                  <a:lnTo>
                    <a:pt x="116459" y="53721"/>
                  </a:lnTo>
                  <a:lnTo>
                    <a:pt x="118351" y="51562"/>
                  </a:lnTo>
                  <a:lnTo>
                    <a:pt x="122605" y="46685"/>
                  </a:lnTo>
                  <a:lnTo>
                    <a:pt x="125222" y="39408"/>
                  </a:lnTo>
                  <a:lnTo>
                    <a:pt x="125222" y="22301"/>
                  </a:lnTo>
                  <a:close/>
                </a:path>
                <a:path w="796290" h="86360">
                  <a:moveTo>
                    <a:pt x="196596" y="21628"/>
                  </a:moveTo>
                  <a:lnTo>
                    <a:pt x="193878" y="14490"/>
                  </a:lnTo>
                  <a:lnTo>
                    <a:pt x="189788" y="10160"/>
                  </a:lnTo>
                  <a:lnTo>
                    <a:pt x="185166" y="5257"/>
                  </a:lnTo>
                  <a:lnTo>
                    <a:pt x="185166" y="25400"/>
                  </a:lnTo>
                  <a:lnTo>
                    <a:pt x="149352" y="25400"/>
                  </a:lnTo>
                  <a:lnTo>
                    <a:pt x="185166" y="25400"/>
                  </a:lnTo>
                  <a:lnTo>
                    <a:pt x="185166" y="5257"/>
                  </a:lnTo>
                  <a:lnTo>
                    <a:pt x="182943" y="2895"/>
                  </a:lnTo>
                  <a:lnTo>
                    <a:pt x="176110" y="0"/>
                  </a:lnTo>
                  <a:lnTo>
                    <a:pt x="159181" y="0"/>
                  </a:lnTo>
                  <a:lnTo>
                    <a:pt x="152006" y="2921"/>
                  </a:lnTo>
                  <a:lnTo>
                    <a:pt x="140741" y="14605"/>
                  </a:lnTo>
                  <a:lnTo>
                    <a:pt x="138049" y="21628"/>
                  </a:lnTo>
                  <a:lnTo>
                    <a:pt x="137947" y="39751"/>
                  </a:lnTo>
                  <a:lnTo>
                    <a:pt x="140830" y="47117"/>
                  </a:lnTo>
                  <a:lnTo>
                    <a:pt x="152425" y="58801"/>
                  </a:lnTo>
                  <a:lnTo>
                    <a:pt x="159727" y="61722"/>
                  </a:lnTo>
                  <a:lnTo>
                    <a:pt x="174967" y="61722"/>
                  </a:lnTo>
                  <a:lnTo>
                    <a:pt x="180619" y="60109"/>
                  </a:lnTo>
                  <a:lnTo>
                    <a:pt x="190360" y="53670"/>
                  </a:lnTo>
                  <a:lnTo>
                    <a:pt x="192011" y="51562"/>
                  </a:lnTo>
                  <a:lnTo>
                    <a:pt x="193802" y="49276"/>
                  </a:lnTo>
                  <a:lnTo>
                    <a:pt x="195846" y="43688"/>
                  </a:lnTo>
                  <a:lnTo>
                    <a:pt x="184035" y="43688"/>
                  </a:lnTo>
                  <a:lnTo>
                    <a:pt x="180975" y="48933"/>
                  </a:lnTo>
                  <a:lnTo>
                    <a:pt x="175818" y="51562"/>
                  </a:lnTo>
                  <a:lnTo>
                    <a:pt x="163537" y="51562"/>
                  </a:lnTo>
                  <a:lnTo>
                    <a:pt x="159245" y="49987"/>
                  </a:lnTo>
                  <a:lnTo>
                    <a:pt x="152044" y="43726"/>
                  </a:lnTo>
                  <a:lnTo>
                    <a:pt x="149910" y="39751"/>
                  </a:lnTo>
                  <a:lnTo>
                    <a:pt x="149237" y="34925"/>
                  </a:lnTo>
                  <a:lnTo>
                    <a:pt x="196354" y="34925"/>
                  </a:lnTo>
                  <a:lnTo>
                    <a:pt x="196519" y="34163"/>
                  </a:lnTo>
                  <a:lnTo>
                    <a:pt x="196596" y="25400"/>
                  </a:lnTo>
                  <a:lnTo>
                    <a:pt x="196596" y="21628"/>
                  </a:lnTo>
                  <a:close/>
                </a:path>
                <a:path w="796290" h="86360">
                  <a:moveTo>
                    <a:pt x="276364" y="50419"/>
                  </a:moveTo>
                  <a:lnTo>
                    <a:pt x="266839" y="50419"/>
                  </a:lnTo>
                  <a:lnTo>
                    <a:pt x="266839" y="11303"/>
                  </a:lnTo>
                  <a:lnTo>
                    <a:pt x="266839" y="1651"/>
                  </a:lnTo>
                  <a:lnTo>
                    <a:pt x="255905" y="1651"/>
                  </a:lnTo>
                  <a:lnTo>
                    <a:pt x="255905" y="11303"/>
                  </a:lnTo>
                  <a:lnTo>
                    <a:pt x="255905" y="50419"/>
                  </a:lnTo>
                  <a:lnTo>
                    <a:pt x="225425" y="50419"/>
                  </a:lnTo>
                  <a:lnTo>
                    <a:pt x="228815" y="44907"/>
                  </a:lnTo>
                  <a:lnTo>
                    <a:pt x="230505" y="36703"/>
                  </a:lnTo>
                  <a:lnTo>
                    <a:pt x="230505" y="11303"/>
                  </a:lnTo>
                  <a:lnTo>
                    <a:pt x="255905" y="11303"/>
                  </a:lnTo>
                  <a:lnTo>
                    <a:pt x="255905" y="1651"/>
                  </a:lnTo>
                  <a:lnTo>
                    <a:pt x="219583" y="1651"/>
                  </a:lnTo>
                  <a:lnTo>
                    <a:pt x="219583" y="25908"/>
                  </a:lnTo>
                  <a:lnTo>
                    <a:pt x="219138" y="34112"/>
                  </a:lnTo>
                  <a:lnTo>
                    <a:pt x="217779" y="40932"/>
                  </a:lnTo>
                  <a:lnTo>
                    <a:pt x="215519" y="46367"/>
                  </a:lnTo>
                  <a:lnTo>
                    <a:pt x="212356" y="50419"/>
                  </a:lnTo>
                  <a:lnTo>
                    <a:pt x="205498" y="50419"/>
                  </a:lnTo>
                  <a:lnTo>
                    <a:pt x="205498" y="76073"/>
                  </a:lnTo>
                  <a:lnTo>
                    <a:pt x="216408" y="76073"/>
                  </a:lnTo>
                  <a:lnTo>
                    <a:pt x="216408" y="60071"/>
                  </a:lnTo>
                  <a:lnTo>
                    <a:pt x="265442" y="60071"/>
                  </a:lnTo>
                  <a:lnTo>
                    <a:pt x="265442" y="76073"/>
                  </a:lnTo>
                  <a:lnTo>
                    <a:pt x="276364" y="76073"/>
                  </a:lnTo>
                  <a:lnTo>
                    <a:pt x="276364" y="60071"/>
                  </a:lnTo>
                  <a:lnTo>
                    <a:pt x="276364" y="50419"/>
                  </a:lnTo>
                  <a:close/>
                </a:path>
                <a:path w="796290" h="86360">
                  <a:moveTo>
                    <a:pt x="347611" y="1651"/>
                  </a:moveTo>
                  <a:lnTo>
                    <a:pt x="336689" y="1651"/>
                  </a:lnTo>
                  <a:lnTo>
                    <a:pt x="302514" y="44196"/>
                  </a:lnTo>
                  <a:lnTo>
                    <a:pt x="302514" y="1651"/>
                  </a:lnTo>
                  <a:lnTo>
                    <a:pt x="291592" y="1651"/>
                  </a:lnTo>
                  <a:lnTo>
                    <a:pt x="291592" y="60071"/>
                  </a:lnTo>
                  <a:lnTo>
                    <a:pt x="302514" y="60071"/>
                  </a:lnTo>
                  <a:lnTo>
                    <a:pt x="336689" y="17526"/>
                  </a:lnTo>
                  <a:lnTo>
                    <a:pt x="336689" y="60071"/>
                  </a:lnTo>
                  <a:lnTo>
                    <a:pt x="347611" y="60071"/>
                  </a:lnTo>
                  <a:lnTo>
                    <a:pt x="347611" y="1651"/>
                  </a:lnTo>
                  <a:close/>
                </a:path>
                <a:path w="796290" h="86360">
                  <a:moveTo>
                    <a:pt x="416433" y="1651"/>
                  </a:moveTo>
                  <a:lnTo>
                    <a:pt x="360311" y="1651"/>
                  </a:lnTo>
                  <a:lnTo>
                    <a:pt x="360311" y="11303"/>
                  </a:lnTo>
                  <a:lnTo>
                    <a:pt x="382917" y="11303"/>
                  </a:lnTo>
                  <a:lnTo>
                    <a:pt x="382917" y="60071"/>
                  </a:lnTo>
                  <a:lnTo>
                    <a:pt x="393839" y="60071"/>
                  </a:lnTo>
                  <a:lnTo>
                    <a:pt x="393839" y="11303"/>
                  </a:lnTo>
                  <a:lnTo>
                    <a:pt x="416433" y="11303"/>
                  </a:lnTo>
                  <a:lnTo>
                    <a:pt x="416433" y="1651"/>
                  </a:lnTo>
                  <a:close/>
                </a:path>
                <a:path w="796290" h="86360">
                  <a:moveTo>
                    <a:pt x="485533" y="22047"/>
                  </a:moveTo>
                  <a:lnTo>
                    <a:pt x="482612" y="14706"/>
                  </a:lnTo>
                  <a:lnTo>
                    <a:pt x="478091" y="10160"/>
                  </a:lnTo>
                  <a:lnTo>
                    <a:pt x="474611" y="6667"/>
                  </a:lnTo>
                  <a:lnTo>
                    <a:pt x="474611" y="24930"/>
                  </a:lnTo>
                  <a:lnTo>
                    <a:pt x="474611" y="36703"/>
                  </a:lnTo>
                  <a:lnTo>
                    <a:pt x="472744" y="41617"/>
                  </a:lnTo>
                  <a:lnTo>
                    <a:pt x="465289" y="49568"/>
                  </a:lnTo>
                  <a:lnTo>
                    <a:pt x="460590" y="51562"/>
                  </a:lnTo>
                  <a:lnTo>
                    <a:pt x="449249" y="51562"/>
                  </a:lnTo>
                  <a:lnTo>
                    <a:pt x="444550" y="49568"/>
                  </a:lnTo>
                  <a:lnTo>
                    <a:pt x="437095" y="41617"/>
                  </a:lnTo>
                  <a:lnTo>
                    <a:pt x="435241" y="36703"/>
                  </a:lnTo>
                  <a:lnTo>
                    <a:pt x="435241" y="24930"/>
                  </a:lnTo>
                  <a:lnTo>
                    <a:pt x="437083" y="20002"/>
                  </a:lnTo>
                  <a:lnTo>
                    <a:pt x="444449" y="12128"/>
                  </a:lnTo>
                  <a:lnTo>
                    <a:pt x="449160" y="10160"/>
                  </a:lnTo>
                  <a:lnTo>
                    <a:pt x="460679" y="10160"/>
                  </a:lnTo>
                  <a:lnTo>
                    <a:pt x="465404" y="12128"/>
                  </a:lnTo>
                  <a:lnTo>
                    <a:pt x="472770" y="20002"/>
                  </a:lnTo>
                  <a:lnTo>
                    <a:pt x="474611" y="24930"/>
                  </a:lnTo>
                  <a:lnTo>
                    <a:pt x="474611" y="6667"/>
                  </a:lnTo>
                  <a:lnTo>
                    <a:pt x="470928" y="2946"/>
                  </a:lnTo>
                  <a:lnTo>
                    <a:pt x="463638" y="0"/>
                  </a:lnTo>
                  <a:lnTo>
                    <a:pt x="446112" y="0"/>
                  </a:lnTo>
                  <a:lnTo>
                    <a:pt x="438810" y="2946"/>
                  </a:lnTo>
                  <a:lnTo>
                    <a:pt x="427215" y="14706"/>
                  </a:lnTo>
                  <a:lnTo>
                    <a:pt x="424319" y="22047"/>
                  </a:lnTo>
                  <a:lnTo>
                    <a:pt x="424319" y="39662"/>
                  </a:lnTo>
                  <a:lnTo>
                    <a:pt x="427215" y="47002"/>
                  </a:lnTo>
                  <a:lnTo>
                    <a:pt x="438810" y="58775"/>
                  </a:lnTo>
                  <a:lnTo>
                    <a:pt x="446112" y="61722"/>
                  </a:lnTo>
                  <a:lnTo>
                    <a:pt x="463638" y="61722"/>
                  </a:lnTo>
                  <a:lnTo>
                    <a:pt x="470928" y="58775"/>
                  </a:lnTo>
                  <a:lnTo>
                    <a:pt x="478078" y="51562"/>
                  </a:lnTo>
                  <a:lnTo>
                    <a:pt x="482612" y="47002"/>
                  </a:lnTo>
                  <a:lnTo>
                    <a:pt x="485533" y="39662"/>
                  </a:lnTo>
                  <a:lnTo>
                    <a:pt x="485533" y="22047"/>
                  </a:lnTo>
                  <a:close/>
                </a:path>
                <a:path w="796290" h="86360">
                  <a:moveTo>
                    <a:pt x="562241" y="22301"/>
                  </a:moveTo>
                  <a:lnTo>
                    <a:pt x="559612" y="15024"/>
                  </a:lnTo>
                  <a:lnTo>
                    <a:pt x="555371" y="10160"/>
                  </a:lnTo>
                  <a:lnTo>
                    <a:pt x="553478" y="8001"/>
                  </a:lnTo>
                  <a:lnTo>
                    <a:pt x="551319" y="5524"/>
                  </a:lnTo>
                  <a:lnTo>
                    <a:pt x="551319" y="25095"/>
                  </a:lnTo>
                  <a:lnTo>
                    <a:pt x="551319" y="36614"/>
                  </a:lnTo>
                  <a:lnTo>
                    <a:pt x="549516" y="41503"/>
                  </a:lnTo>
                  <a:lnTo>
                    <a:pt x="542315" y="49542"/>
                  </a:lnTo>
                  <a:lnTo>
                    <a:pt x="537768" y="51562"/>
                  </a:lnTo>
                  <a:lnTo>
                    <a:pt x="526846" y="51562"/>
                  </a:lnTo>
                  <a:lnTo>
                    <a:pt x="522211" y="49758"/>
                  </a:lnTo>
                  <a:lnTo>
                    <a:pt x="514502" y="42570"/>
                  </a:lnTo>
                  <a:lnTo>
                    <a:pt x="512584" y="37465"/>
                  </a:lnTo>
                  <a:lnTo>
                    <a:pt x="512584" y="24257"/>
                  </a:lnTo>
                  <a:lnTo>
                    <a:pt x="514502" y="19151"/>
                  </a:lnTo>
                  <a:lnTo>
                    <a:pt x="522211" y="11963"/>
                  </a:lnTo>
                  <a:lnTo>
                    <a:pt x="526846" y="10160"/>
                  </a:lnTo>
                  <a:lnTo>
                    <a:pt x="537768" y="10160"/>
                  </a:lnTo>
                  <a:lnTo>
                    <a:pt x="542315" y="12166"/>
                  </a:lnTo>
                  <a:lnTo>
                    <a:pt x="549516" y="20218"/>
                  </a:lnTo>
                  <a:lnTo>
                    <a:pt x="551319" y="25095"/>
                  </a:lnTo>
                  <a:lnTo>
                    <a:pt x="551319" y="5524"/>
                  </a:lnTo>
                  <a:lnTo>
                    <a:pt x="549122" y="2997"/>
                  </a:lnTo>
                  <a:lnTo>
                    <a:pt x="541870" y="0"/>
                  </a:lnTo>
                  <a:lnTo>
                    <a:pt x="524344" y="0"/>
                  </a:lnTo>
                  <a:lnTo>
                    <a:pt x="517791" y="2667"/>
                  </a:lnTo>
                  <a:lnTo>
                    <a:pt x="512965" y="8001"/>
                  </a:lnTo>
                  <a:lnTo>
                    <a:pt x="512965" y="1651"/>
                  </a:lnTo>
                  <a:lnTo>
                    <a:pt x="502043" y="1651"/>
                  </a:lnTo>
                  <a:lnTo>
                    <a:pt x="502043" y="85979"/>
                  </a:lnTo>
                  <a:lnTo>
                    <a:pt x="512965" y="85979"/>
                  </a:lnTo>
                  <a:lnTo>
                    <a:pt x="512965" y="53721"/>
                  </a:lnTo>
                  <a:lnTo>
                    <a:pt x="517791" y="59055"/>
                  </a:lnTo>
                  <a:lnTo>
                    <a:pt x="524344" y="61722"/>
                  </a:lnTo>
                  <a:lnTo>
                    <a:pt x="541870" y="61722"/>
                  </a:lnTo>
                  <a:lnTo>
                    <a:pt x="549122" y="58712"/>
                  </a:lnTo>
                  <a:lnTo>
                    <a:pt x="553478" y="53721"/>
                  </a:lnTo>
                  <a:lnTo>
                    <a:pt x="555358" y="51562"/>
                  </a:lnTo>
                  <a:lnTo>
                    <a:pt x="559612" y="46685"/>
                  </a:lnTo>
                  <a:lnTo>
                    <a:pt x="562241" y="39408"/>
                  </a:lnTo>
                  <a:lnTo>
                    <a:pt x="562241" y="22301"/>
                  </a:lnTo>
                  <a:close/>
                </a:path>
                <a:path w="796290" h="86360">
                  <a:moveTo>
                    <a:pt x="630059" y="15659"/>
                  </a:moveTo>
                  <a:lnTo>
                    <a:pt x="627570" y="10160"/>
                  </a:lnTo>
                  <a:lnTo>
                    <a:pt x="617359" y="2006"/>
                  </a:lnTo>
                  <a:lnTo>
                    <a:pt x="610577" y="0"/>
                  </a:lnTo>
                  <a:lnTo>
                    <a:pt x="595261" y="0"/>
                  </a:lnTo>
                  <a:lnTo>
                    <a:pt x="589203" y="1651"/>
                  </a:lnTo>
                  <a:lnTo>
                    <a:pt x="578700" y="8255"/>
                  </a:lnTo>
                  <a:lnTo>
                    <a:pt x="575271" y="12827"/>
                  </a:lnTo>
                  <a:lnTo>
                    <a:pt x="573671" y="18669"/>
                  </a:lnTo>
                  <a:lnTo>
                    <a:pt x="585736" y="18669"/>
                  </a:lnTo>
                  <a:lnTo>
                    <a:pt x="586917" y="15951"/>
                  </a:lnTo>
                  <a:lnTo>
                    <a:pt x="589013" y="13855"/>
                  </a:lnTo>
                  <a:lnTo>
                    <a:pt x="595033" y="10896"/>
                  </a:lnTo>
                  <a:lnTo>
                    <a:pt x="598398" y="10160"/>
                  </a:lnTo>
                  <a:lnTo>
                    <a:pt x="613460" y="10160"/>
                  </a:lnTo>
                  <a:lnTo>
                    <a:pt x="619137" y="14554"/>
                  </a:lnTo>
                  <a:lnTo>
                    <a:pt x="619137" y="23368"/>
                  </a:lnTo>
                  <a:lnTo>
                    <a:pt x="619137" y="32893"/>
                  </a:lnTo>
                  <a:lnTo>
                    <a:pt x="619137" y="41097"/>
                  </a:lnTo>
                  <a:lnTo>
                    <a:pt x="617397" y="44678"/>
                  </a:lnTo>
                  <a:lnTo>
                    <a:pt x="610450" y="50177"/>
                  </a:lnTo>
                  <a:lnTo>
                    <a:pt x="605802" y="51562"/>
                  </a:lnTo>
                  <a:lnTo>
                    <a:pt x="590651" y="51562"/>
                  </a:lnTo>
                  <a:lnTo>
                    <a:pt x="585990" y="48463"/>
                  </a:lnTo>
                  <a:lnTo>
                    <a:pt x="585990" y="36017"/>
                  </a:lnTo>
                  <a:lnTo>
                    <a:pt x="590854" y="32893"/>
                  </a:lnTo>
                  <a:lnTo>
                    <a:pt x="619137" y="32893"/>
                  </a:lnTo>
                  <a:lnTo>
                    <a:pt x="619137" y="23368"/>
                  </a:lnTo>
                  <a:lnTo>
                    <a:pt x="593178" y="23368"/>
                  </a:lnTo>
                  <a:lnTo>
                    <a:pt x="587019" y="24866"/>
                  </a:lnTo>
                  <a:lnTo>
                    <a:pt x="577456" y="30886"/>
                  </a:lnTo>
                  <a:lnTo>
                    <a:pt x="575068" y="35687"/>
                  </a:lnTo>
                  <a:lnTo>
                    <a:pt x="575068" y="48641"/>
                  </a:lnTo>
                  <a:lnTo>
                    <a:pt x="577253" y="53467"/>
                  </a:lnTo>
                  <a:lnTo>
                    <a:pt x="585965" y="60071"/>
                  </a:lnTo>
                  <a:lnTo>
                    <a:pt x="591705" y="61722"/>
                  </a:lnTo>
                  <a:lnTo>
                    <a:pt x="607453" y="61722"/>
                  </a:lnTo>
                  <a:lnTo>
                    <a:pt x="614222" y="59055"/>
                  </a:lnTo>
                  <a:lnTo>
                    <a:pt x="619137" y="53721"/>
                  </a:lnTo>
                  <a:lnTo>
                    <a:pt x="619137" y="60071"/>
                  </a:lnTo>
                  <a:lnTo>
                    <a:pt x="630059" y="60071"/>
                  </a:lnTo>
                  <a:lnTo>
                    <a:pt x="630059" y="53721"/>
                  </a:lnTo>
                  <a:lnTo>
                    <a:pt x="630059" y="51562"/>
                  </a:lnTo>
                  <a:lnTo>
                    <a:pt x="630059" y="32893"/>
                  </a:lnTo>
                  <a:lnTo>
                    <a:pt x="630059" y="15659"/>
                  </a:lnTo>
                  <a:close/>
                </a:path>
                <a:path w="796290" h="86360">
                  <a:moveTo>
                    <a:pt x="719848" y="1651"/>
                  </a:moveTo>
                  <a:lnTo>
                    <a:pt x="707656" y="1651"/>
                  </a:lnTo>
                  <a:lnTo>
                    <a:pt x="684542" y="48641"/>
                  </a:lnTo>
                  <a:lnTo>
                    <a:pt x="661555" y="1651"/>
                  </a:lnTo>
                  <a:lnTo>
                    <a:pt x="649109" y="1651"/>
                  </a:lnTo>
                  <a:lnTo>
                    <a:pt x="649109" y="60071"/>
                  </a:lnTo>
                  <a:lnTo>
                    <a:pt x="660031" y="60071"/>
                  </a:lnTo>
                  <a:lnTo>
                    <a:pt x="660031" y="21463"/>
                  </a:lnTo>
                  <a:lnTo>
                    <a:pt x="678954" y="60071"/>
                  </a:lnTo>
                  <a:lnTo>
                    <a:pt x="690003" y="60071"/>
                  </a:lnTo>
                  <a:lnTo>
                    <a:pt x="708926" y="21463"/>
                  </a:lnTo>
                  <a:lnTo>
                    <a:pt x="708926" y="60071"/>
                  </a:lnTo>
                  <a:lnTo>
                    <a:pt x="719848" y="60071"/>
                  </a:lnTo>
                  <a:lnTo>
                    <a:pt x="719848" y="1651"/>
                  </a:lnTo>
                  <a:close/>
                </a:path>
                <a:path w="796290" h="86360">
                  <a:moveTo>
                    <a:pt x="796175" y="1651"/>
                  </a:moveTo>
                  <a:lnTo>
                    <a:pt x="785253" y="1651"/>
                  </a:lnTo>
                  <a:lnTo>
                    <a:pt x="751090" y="44196"/>
                  </a:lnTo>
                  <a:lnTo>
                    <a:pt x="751090" y="1651"/>
                  </a:lnTo>
                  <a:lnTo>
                    <a:pt x="740168" y="1651"/>
                  </a:lnTo>
                  <a:lnTo>
                    <a:pt x="740168" y="60071"/>
                  </a:lnTo>
                  <a:lnTo>
                    <a:pt x="751090" y="60071"/>
                  </a:lnTo>
                  <a:lnTo>
                    <a:pt x="785253" y="17526"/>
                  </a:lnTo>
                  <a:lnTo>
                    <a:pt x="785253" y="60071"/>
                  </a:lnTo>
                  <a:lnTo>
                    <a:pt x="796175" y="60071"/>
                  </a:lnTo>
                  <a:lnTo>
                    <a:pt x="796175" y="1651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06984" y="3496457"/>
              <a:ext cx="4833645" cy="440733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0159" y="4016146"/>
              <a:ext cx="1532890" cy="86360"/>
            </a:xfrm>
            <a:custGeom>
              <a:avLst/>
              <a:gdLst/>
              <a:ahLst/>
              <a:cxnLst/>
              <a:rect l="l" t="t" r="r" b="b"/>
              <a:pathLst>
                <a:path w="1532889" h="86360">
                  <a:moveTo>
                    <a:pt x="55372" y="38100"/>
                  </a:moveTo>
                  <a:lnTo>
                    <a:pt x="52705" y="33909"/>
                  </a:lnTo>
                  <a:lnTo>
                    <a:pt x="47358" y="30861"/>
                  </a:lnTo>
                  <a:lnTo>
                    <a:pt x="52438" y="28067"/>
                  </a:lnTo>
                  <a:lnTo>
                    <a:pt x="54991" y="24003"/>
                  </a:lnTo>
                  <a:lnTo>
                    <a:pt x="54991" y="12484"/>
                  </a:lnTo>
                  <a:lnTo>
                    <a:pt x="52336" y="7835"/>
                  </a:lnTo>
                  <a:lnTo>
                    <a:pt x="41757" y="1562"/>
                  </a:lnTo>
                  <a:lnTo>
                    <a:pt x="35814" y="0"/>
                  </a:lnTo>
                  <a:lnTo>
                    <a:pt x="21082" y="0"/>
                  </a:lnTo>
                  <a:lnTo>
                    <a:pt x="14643" y="1676"/>
                  </a:lnTo>
                  <a:lnTo>
                    <a:pt x="5156" y="8356"/>
                  </a:lnTo>
                  <a:lnTo>
                    <a:pt x="2019" y="12700"/>
                  </a:lnTo>
                  <a:lnTo>
                    <a:pt x="508" y="18034"/>
                  </a:lnTo>
                  <a:lnTo>
                    <a:pt x="12560" y="18034"/>
                  </a:lnTo>
                  <a:lnTo>
                    <a:pt x="15113" y="12700"/>
                  </a:lnTo>
                  <a:lnTo>
                    <a:pt x="20701" y="10033"/>
                  </a:lnTo>
                  <a:lnTo>
                    <a:pt x="33566" y="10033"/>
                  </a:lnTo>
                  <a:lnTo>
                    <a:pt x="37084" y="10833"/>
                  </a:lnTo>
                  <a:lnTo>
                    <a:pt x="42672" y="14058"/>
                  </a:lnTo>
                  <a:lnTo>
                    <a:pt x="44056" y="16217"/>
                  </a:lnTo>
                  <a:lnTo>
                    <a:pt x="44056" y="21209"/>
                  </a:lnTo>
                  <a:lnTo>
                    <a:pt x="43256" y="22961"/>
                  </a:lnTo>
                  <a:lnTo>
                    <a:pt x="40043" y="25425"/>
                  </a:lnTo>
                  <a:lnTo>
                    <a:pt x="37833" y="26035"/>
                  </a:lnTo>
                  <a:lnTo>
                    <a:pt x="21196" y="26035"/>
                  </a:lnTo>
                  <a:lnTo>
                    <a:pt x="21196" y="35687"/>
                  </a:lnTo>
                  <a:lnTo>
                    <a:pt x="38100" y="35687"/>
                  </a:lnTo>
                  <a:lnTo>
                    <a:pt x="40309" y="36296"/>
                  </a:lnTo>
                  <a:lnTo>
                    <a:pt x="43624" y="38760"/>
                  </a:lnTo>
                  <a:lnTo>
                    <a:pt x="44450" y="40513"/>
                  </a:lnTo>
                  <a:lnTo>
                    <a:pt x="44450" y="45504"/>
                  </a:lnTo>
                  <a:lnTo>
                    <a:pt x="43027" y="47650"/>
                  </a:lnTo>
                  <a:lnTo>
                    <a:pt x="37350" y="50774"/>
                  </a:lnTo>
                  <a:lnTo>
                    <a:pt x="33858" y="51562"/>
                  </a:lnTo>
                  <a:lnTo>
                    <a:pt x="20650" y="51562"/>
                  </a:lnTo>
                  <a:lnTo>
                    <a:pt x="14897" y="48729"/>
                  </a:lnTo>
                  <a:lnTo>
                    <a:pt x="12446" y="43053"/>
                  </a:lnTo>
                  <a:lnTo>
                    <a:pt x="0" y="43053"/>
                  </a:lnTo>
                  <a:lnTo>
                    <a:pt x="1257" y="48475"/>
                  </a:lnTo>
                  <a:lnTo>
                    <a:pt x="4394" y="52933"/>
                  </a:lnTo>
                  <a:lnTo>
                    <a:pt x="14389" y="59969"/>
                  </a:lnTo>
                  <a:lnTo>
                    <a:pt x="20815" y="61722"/>
                  </a:lnTo>
                  <a:lnTo>
                    <a:pt x="36487" y="61722"/>
                  </a:lnTo>
                  <a:lnTo>
                    <a:pt x="42875" y="59969"/>
                  </a:lnTo>
                  <a:lnTo>
                    <a:pt x="52870" y="52933"/>
                  </a:lnTo>
                  <a:lnTo>
                    <a:pt x="55372" y="48602"/>
                  </a:lnTo>
                  <a:lnTo>
                    <a:pt x="55372" y="38100"/>
                  </a:lnTo>
                  <a:close/>
                </a:path>
                <a:path w="1532889" h="86360">
                  <a:moveTo>
                    <a:pt x="123825" y="15659"/>
                  </a:moveTo>
                  <a:lnTo>
                    <a:pt x="121323" y="10160"/>
                  </a:lnTo>
                  <a:lnTo>
                    <a:pt x="111125" y="2006"/>
                  </a:lnTo>
                  <a:lnTo>
                    <a:pt x="104343" y="0"/>
                  </a:lnTo>
                  <a:lnTo>
                    <a:pt x="89014" y="0"/>
                  </a:lnTo>
                  <a:lnTo>
                    <a:pt x="82969" y="1651"/>
                  </a:lnTo>
                  <a:lnTo>
                    <a:pt x="72466" y="8255"/>
                  </a:lnTo>
                  <a:lnTo>
                    <a:pt x="69037" y="12827"/>
                  </a:lnTo>
                  <a:lnTo>
                    <a:pt x="67424" y="18669"/>
                  </a:lnTo>
                  <a:lnTo>
                    <a:pt x="79502" y="18669"/>
                  </a:lnTo>
                  <a:lnTo>
                    <a:pt x="80683" y="15963"/>
                  </a:lnTo>
                  <a:lnTo>
                    <a:pt x="82778" y="13868"/>
                  </a:lnTo>
                  <a:lnTo>
                    <a:pt x="88785" y="10896"/>
                  </a:lnTo>
                  <a:lnTo>
                    <a:pt x="92151" y="10160"/>
                  </a:lnTo>
                  <a:lnTo>
                    <a:pt x="107226" y="10160"/>
                  </a:lnTo>
                  <a:lnTo>
                    <a:pt x="112903" y="14566"/>
                  </a:lnTo>
                  <a:lnTo>
                    <a:pt x="112903" y="23368"/>
                  </a:lnTo>
                  <a:lnTo>
                    <a:pt x="112903" y="32893"/>
                  </a:lnTo>
                  <a:lnTo>
                    <a:pt x="112903" y="41109"/>
                  </a:lnTo>
                  <a:lnTo>
                    <a:pt x="111163" y="44678"/>
                  </a:lnTo>
                  <a:lnTo>
                    <a:pt x="104216" y="50190"/>
                  </a:lnTo>
                  <a:lnTo>
                    <a:pt x="99555" y="51562"/>
                  </a:lnTo>
                  <a:lnTo>
                    <a:pt x="84404" y="51562"/>
                  </a:lnTo>
                  <a:lnTo>
                    <a:pt x="79743" y="48475"/>
                  </a:lnTo>
                  <a:lnTo>
                    <a:pt x="79743" y="36029"/>
                  </a:lnTo>
                  <a:lnTo>
                    <a:pt x="84620" y="32893"/>
                  </a:lnTo>
                  <a:lnTo>
                    <a:pt x="112903" y="32893"/>
                  </a:lnTo>
                  <a:lnTo>
                    <a:pt x="112903" y="23368"/>
                  </a:lnTo>
                  <a:lnTo>
                    <a:pt x="86944" y="23368"/>
                  </a:lnTo>
                  <a:lnTo>
                    <a:pt x="80784" y="24866"/>
                  </a:lnTo>
                  <a:lnTo>
                    <a:pt x="71221" y="30886"/>
                  </a:lnTo>
                  <a:lnTo>
                    <a:pt x="68821" y="35687"/>
                  </a:lnTo>
                  <a:lnTo>
                    <a:pt x="68821" y="48641"/>
                  </a:lnTo>
                  <a:lnTo>
                    <a:pt x="71005" y="53467"/>
                  </a:lnTo>
                  <a:lnTo>
                    <a:pt x="79730" y="60071"/>
                  </a:lnTo>
                  <a:lnTo>
                    <a:pt x="85471" y="61722"/>
                  </a:lnTo>
                  <a:lnTo>
                    <a:pt x="101206" y="61722"/>
                  </a:lnTo>
                  <a:lnTo>
                    <a:pt x="107988" y="59055"/>
                  </a:lnTo>
                  <a:lnTo>
                    <a:pt x="112903" y="53721"/>
                  </a:lnTo>
                  <a:lnTo>
                    <a:pt x="112903" y="60071"/>
                  </a:lnTo>
                  <a:lnTo>
                    <a:pt x="123825" y="60071"/>
                  </a:lnTo>
                  <a:lnTo>
                    <a:pt x="123825" y="53721"/>
                  </a:lnTo>
                  <a:lnTo>
                    <a:pt x="123825" y="51562"/>
                  </a:lnTo>
                  <a:lnTo>
                    <a:pt x="123825" y="32893"/>
                  </a:lnTo>
                  <a:lnTo>
                    <a:pt x="123825" y="15659"/>
                  </a:lnTo>
                  <a:close/>
                </a:path>
                <a:path w="1532889" h="86360">
                  <a:moveTo>
                    <a:pt x="195326" y="1651"/>
                  </a:moveTo>
                  <a:lnTo>
                    <a:pt x="148590" y="1651"/>
                  </a:lnTo>
                  <a:lnTo>
                    <a:pt x="148590" y="29806"/>
                  </a:lnTo>
                  <a:lnTo>
                    <a:pt x="148158" y="36576"/>
                  </a:lnTo>
                  <a:lnTo>
                    <a:pt x="146494" y="44361"/>
                  </a:lnTo>
                  <a:lnTo>
                    <a:pt x="145364" y="46393"/>
                  </a:lnTo>
                  <a:lnTo>
                    <a:pt x="142151" y="49110"/>
                  </a:lnTo>
                  <a:lnTo>
                    <a:pt x="140068" y="49784"/>
                  </a:lnTo>
                  <a:lnTo>
                    <a:pt x="135255" y="49784"/>
                  </a:lnTo>
                  <a:lnTo>
                    <a:pt x="135255" y="60071"/>
                  </a:lnTo>
                  <a:lnTo>
                    <a:pt x="142659" y="60071"/>
                  </a:lnTo>
                  <a:lnTo>
                    <a:pt x="145834" y="59334"/>
                  </a:lnTo>
                  <a:lnTo>
                    <a:pt x="159512" y="11303"/>
                  </a:lnTo>
                  <a:lnTo>
                    <a:pt x="184404" y="11303"/>
                  </a:lnTo>
                  <a:lnTo>
                    <a:pt x="184404" y="60071"/>
                  </a:lnTo>
                  <a:lnTo>
                    <a:pt x="195326" y="60071"/>
                  </a:lnTo>
                  <a:lnTo>
                    <a:pt x="195326" y="1651"/>
                  </a:lnTo>
                  <a:close/>
                </a:path>
                <a:path w="1532889" h="86360">
                  <a:moveTo>
                    <a:pt x="273050" y="22059"/>
                  </a:moveTo>
                  <a:lnTo>
                    <a:pt x="270129" y="14706"/>
                  </a:lnTo>
                  <a:lnTo>
                    <a:pt x="265607" y="10160"/>
                  </a:lnTo>
                  <a:lnTo>
                    <a:pt x="262128" y="6667"/>
                  </a:lnTo>
                  <a:lnTo>
                    <a:pt x="262128" y="24930"/>
                  </a:lnTo>
                  <a:lnTo>
                    <a:pt x="262128" y="36703"/>
                  </a:lnTo>
                  <a:lnTo>
                    <a:pt x="260261" y="41617"/>
                  </a:lnTo>
                  <a:lnTo>
                    <a:pt x="252806" y="49568"/>
                  </a:lnTo>
                  <a:lnTo>
                    <a:pt x="248107" y="51562"/>
                  </a:lnTo>
                  <a:lnTo>
                    <a:pt x="236766" y="51562"/>
                  </a:lnTo>
                  <a:lnTo>
                    <a:pt x="232067" y="49568"/>
                  </a:lnTo>
                  <a:lnTo>
                    <a:pt x="224612" y="41617"/>
                  </a:lnTo>
                  <a:lnTo>
                    <a:pt x="222758" y="36703"/>
                  </a:lnTo>
                  <a:lnTo>
                    <a:pt x="222758" y="24930"/>
                  </a:lnTo>
                  <a:lnTo>
                    <a:pt x="224586" y="20002"/>
                  </a:lnTo>
                  <a:lnTo>
                    <a:pt x="231952" y="12128"/>
                  </a:lnTo>
                  <a:lnTo>
                    <a:pt x="236677" y="10160"/>
                  </a:lnTo>
                  <a:lnTo>
                    <a:pt x="248196" y="10160"/>
                  </a:lnTo>
                  <a:lnTo>
                    <a:pt x="252907" y="12128"/>
                  </a:lnTo>
                  <a:lnTo>
                    <a:pt x="260273" y="20002"/>
                  </a:lnTo>
                  <a:lnTo>
                    <a:pt x="262128" y="24930"/>
                  </a:lnTo>
                  <a:lnTo>
                    <a:pt x="262128" y="6667"/>
                  </a:lnTo>
                  <a:lnTo>
                    <a:pt x="258445" y="2946"/>
                  </a:lnTo>
                  <a:lnTo>
                    <a:pt x="251155" y="0"/>
                  </a:lnTo>
                  <a:lnTo>
                    <a:pt x="233629" y="0"/>
                  </a:lnTo>
                  <a:lnTo>
                    <a:pt x="226326" y="2946"/>
                  </a:lnTo>
                  <a:lnTo>
                    <a:pt x="214731" y="14706"/>
                  </a:lnTo>
                  <a:lnTo>
                    <a:pt x="211836" y="22059"/>
                  </a:lnTo>
                  <a:lnTo>
                    <a:pt x="211836" y="39662"/>
                  </a:lnTo>
                  <a:lnTo>
                    <a:pt x="214731" y="47015"/>
                  </a:lnTo>
                  <a:lnTo>
                    <a:pt x="226326" y="58775"/>
                  </a:lnTo>
                  <a:lnTo>
                    <a:pt x="233629" y="61722"/>
                  </a:lnTo>
                  <a:lnTo>
                    <a:pt x="251155" y="61722"/>
                  </a:lnTo>
                  <a:lnTo>
                    <a:pt x="258445" y="58775"/>
                  </a:lnTo>
                  <a:lnTo>
                    <a:pt x="265607" y="51562"/>
                  </a:lnTo>
                  <a:lnTo>
                    <a:pt x="270129" y="47015"/>
                  </a:lnTo>
                  <a:lnTo>
                    <a:pt x="273050" y="39662"/>
                  </a:lnTo>
                  <a:lnTo>
                    <a:pt x="273050" y="22059"/>
                  </a:lnTo>
                  <a:close/>
                </a:path>
                <a:path w="1532889" h="86360">
                  <a:moveTo>
                    <a:pt x="367779" y="1651"/>
                  </a:moveTo>
                  <a:lnTo>
                    <a:pt x="353949" y="1651"/>
                  </a:lnTo>
                  <a:lnTo>
                    <a:pt x="329044" y="26416"/>
                  </a:lnTo>
                  <a:lnTo>
                    <a:pt x="329044" y="1651"/>
                  </a:lnTo>
                  <a:lnTo>
                    <a:pt x="318135" y="1651"/>
                  </a:lnTo>
                  <a:lnTo>
                    <a:pt x="318135" y="26416"/>
                  </a:lnTo>
                  <a:lnTo>
                    <a:pt x="293230" y="1651"/>
                  </a:lnTo>
                  <a:lnTo>
                    <a:pt x="279400" y="1651"/>
                  </a:lnTo>
                  <a:lnTo>
                    <a:pt x="308851" y="31115"/>
                  </a:lnTo>
                  <a:lnTo>
                    <a:pt x="279400" y="60071"/>
                  </a:lnTo>
                  <a:lnTo>
                    <a:pt x="294005" y="60071"/>
                  </a:lnTo>
                  <a:lnTo>
                    <a:pt x="318135" y="36449"/>
                  </a:lnTo>
                  <a:lnTo>
                    <a:pt x="318135" y="60071"/>
                  </a:lnTo>
                  <a:lnTo>
                    <a:pt x="329044" y="60071"/>
                  </a:lnTo>
                  <a:lnTo>
                    <a:pt x="329044" y="36449"/>
                  </a:lnTo>
                  <a:lnTo>
                    <a:pt x="353174" y="60071"/>
                  </a:lnTo>
                  <a:lnTo>
                    <a:pt x="367779" y="60071"/>
                  </a:lnTo>
                  <a:lnTo>
                    <a:pt x="338328" y="31115"/>
                  </a:lnTo>
                  <a:lnTo>
                    <a:pt x="367779" y="1651"/>
                  </a:lnTo>
                  <a:close/>
                </a:path>
                <a:path w="1532889" h="86360">
                  <a:moveTo>
                    <a:pt x="432803" y="21628"/>
                  </a:moveTo>
                  <a:lnTo>
                    <a:pt x="430085" y="14503"/>
                  </a:lnTo>
                  <a:lnTo>
                    <a:pt x="425996" y="10160"/>
                  </a:lnTo>
                  <a:lnTo>
                    <a:pt x="421373" y="5245"/>
                  </a:lnTo>
                  <a:lnTo>
                    <a:pt x="421373" y="25400"/>
                  </a:lnTo>
                  <a:lnTo>
                    <a:pt x="385572" y="25400"/>
                  </a:lnTo>
                  <a:lnTo>
                    <a:pt x="421373" y="25400"/>
                  </a:lnTo>
                  <a:lnTo>
                    <a:pt x="421373" y="5245"/>
                  </a:lnTo>
                  <a:lnTo>
                    <a:pt x="419163" y="2895"/>
                  </a:lnTo>
                  <a:lnTo>
                    <a:pt x="412318" y="0"/>
                  </a:lnTo>
                  <a:lnTo>
                    <a:pt x="395389" y="0"/>
                  </a:lnTo>
                  <a:lnTo>
                    <a:pt x="388213" y="2921"/>
                  </a:lnTo>
                  <a:lnTo>
                    <a:pt x="376948" y="14605"/>
                  </a:lnTo>
                  <a:lnTo>
                    <a:pt x="374243" y="21628"/>
                  </a:lnTo>
                  <a:lnTo>
                    <a:pt x="374154" y="39751"/>
                  </a:lnTo>
                  <a:lnTo>
                    <a:pt x="377037" y="47117"/>
                  </a:lnTo>
                  <a:lnTo>
                    <a:pt x="388632" y="58801"/>
                  </a:lnTo>
                  <a:lnTo>
                    <a:pt x="395935" y="61722"/>
                  </a:lnTo>
                  <a:lnTo>
                    <a:pt x="411175" y="61722"/>
                  </a:lnTo>
                  <a:lnTo>
                    <a:pt x="416826" y="60109"/>
                  </a:lnTo>
                  <a:lnTo>
                    <a:pt x="426567" y="53682"/>
                  </a:lnTo>
                  <a:lnTo>
                    <a:pt x="428218" y="51562"/>
                  </a:lnTo>
                  <a:lnTo>
                    <a:pt x="430009" y="49276"/>
                  </a:lnTo>
                  <a:lnTo>
                    <a:pt x="432054" y="43688"/>
                  </a:lnTo>
                  <a:lnTo>
                    <a:pt x="420243" y="43688"/>
                  </a:lnTo>
                  <a:lnTo>
                    <a:pt x="417182" y="48933"/>
                  </a:lnTo>
                  <a:lnTo>
                    <a:pt x="412026" y="51562"/>
                  </a:lnTo>
                  <a:lnTo>
                    <a:pt x="399745" y="51562"/>
                  </a:lnTo>
                  <a:lnTo>
                    <a:pt x="395452" y="49999"/>
                  </a:lnTo>
                  <a:lnTo>
                    <a:pt x="388251" y="43726"/>
                  </a:lnTo>
                  <a:lnTo>
                    <a:pt x="386118" y="39751"/>
                  </a:lnTo>
                  <a:lnTo>
                    <a:pt x="385445" y="34925"/>
                  </a:lnTo>
                  <a:lnTo>
                    <a:pt x="432562" y="34925"/>
                  </a:lnTo>
                  <a:lnTo>
                    <a:pt x="432727" y="34163"/>
                  </a:lnTo>
                  <a:lnTo>
                    <a:pt x="432803" y="25400"/>
                  </a:lnTo>
                  <a:lnTo>
                    <a:pt x="432803" y="21628"/>
                  </a:lnTo>
                  <a:close/>
                </a:path>
                <a:path w="1532889" h="86360">
                  <a:moveTo>
                    <a:pt x="505333" y="1651"/>
                  </a:moveTo>
                  <a:lnTo>
                    <a:pt x="494398" y="1651"/>
                  </a:lnTo>
                  <a:lnTo>
                    <a:pt x="494398" y="25781"/>
                  </a:lnTo>
                  <a:lnTo>
                    <a:pt x="460235" y="25781"/>
                  </a:lnTo>
                  <a:lnTo>
                    <a:pt x="460235" y="1651"/>
                  </a:lnTo>
                  <a:lnTo>
                    <a:pt x="449313" y="1651"/>
                  </a:lnTo>
                  <a:lnTo>
                    <a:pt x="449313" y="60071"/>
                  </a:lnTo>
                  <a:lnTo>
                    <a:pt x="460235" y="60071"/>
                  </a:lnTo>
                  <a:lnTo>
                    <a:pt x="460235" y="35433"/>
                  </a:lnTo>
                  <a:lnTo>
                    <a:pt x="494398" y="35433"/>
                  </a:lnTo>
                  <a:lnTo>
                    <a:pt x="494398" y="60071"/>
                  </a:lnTo>
                  <a:lnTo>
                    <a:pt x="505333" y="60071"/>
                  </a:lnTo>
                  <a:lnTo>
                    <a:pt x="505333" y="1651"/>
                  </a:lnTo>
                  <a:close/>
                </a:path>
                <a:path w="1532889" h="86360">
                  <a:moveTo>
                    <a:pt x="581660" y="1651"/>
                  </a:moveTo>
                  <a:lnTo>
                    <a:pt x="570738" y="1651"/>
                  </a:lnTo>
                  <a:lnTo>
                    <a:pt x="570738" y="25781"/>
                  </a:lnTo>
                  <a:lnTo>
                    <a:pt x="536562" y="25781"/>
                  </a:lnTo>
                  <a:lnTo>
                    <a:pt x="536562" y="1651"/>
                  </a:lnTo>
                  <a:lnTo>
                    <a:pt x="525640" y="1651"/>
                  </a:lnTo>
                  <a:lnTo>
                    <a:pt x="525640" y="60071"/>
                  </a:lnTo>
                  <a:lnTo>
                    <a:pt x="536562" y="60071"/>
                  </a:lnTo>
                  <a:lnTo>
                    <a:pt x="536562" y="35433"/>
                  </a:lnTo>
                  <a:lnTo>
                    <a:pt x="570738" y="35433"/>
                  </a:lnTo>
                  <a:lnTo>
                    <a:pt x="570738" y="60071"/>
                  </a:lnTo>
                  <a:lnTo>
                    <a:pt x="581660" y="60071"/>
                  </a:lnTo>
                  <a:lnTo>
                    <a:pt x="581660" y="1651"/>
                  </a:lnTo>
                  <a:close/>
                </a:path>
                <a:path w="1532889" h="86360">
                  <a:moveTo>
                    <a:pt x="659384" y="22059"/>
                  </a:moveTo>
                  <a:lnTo>
                    <a:pt x="656463" y="14706"/>
                  </a:lnTo>
                  <a:lnTo>
                    <a:pt x="651941" y="10160"/>
                  </a:lnTo>
                  <a:lnTo>
                    <a:pt x="648462" y="6667"/>
                  </a:lnTo>
                  <a:lnTo>
                    <a:pt x="648462" y="24930"/>
                  </a:lnTo>
                  <a:lnTo>
                    <a:pt x="648462" y="36703"/>
                  </a:lnTo>
                  <a:lnTo>
                    <a:pt x="646595" y="41617"/>
                  </a:lnTo>
                  <a:lnTo>
                    <a:pt x="639140" y="49568"/>
                  </a:lnTo>
                  <a:lnTo>
                    <a:pt x="634441" y="51562"/>
                  </a:lnTo>
                  <a:lnTo>
                    <a:pt x="623100" y="51562"/>
                  </a:lnTo>
                  <a:lnTo>
                    <a:pt x="618401" y="49568"/>
                  </a:lnTo>
                  <a:lnTo>
                    <a:pt x="610946" y="41617"/>
                  </a:lnTo>
                  <a:lnTo>
                    <a:pt x="609092" y="36703"/>
                  </a:lnTo>
                  <a:lnTo>
                    <a:pt x="609092" y="24930"/>
                  </a:lnTo>
                  <a:lnTo>
                    <a:pt x="610920" y="20002"/>
                  </a:lnTo>
                  <a:lnTo>
                    <a:pt x="618286" y="12128"/>
                  </a:lnTo>
                  <a:lnTo>
                    <a:pt x="623011" y="10160"/>
                  </a:lnTo>
                  <a:lnTo>
                    <a:pt x="634530" y="10160"/>
                  </a:lnTo>
                  <a:lnTo>
                    <a:pt x="639241" y="12128"/>
                  </a:lnTo>
                  <a:lnTo>
                    <a:pt x="646607" y="20002"/>
                  </a:lnTo>
                  <a:lnTo>
                    <a:pt x="648462" y="24930"/>
                  </a:lnTo>
                  <a:lnTo>
                    <a:pt x="648462" y="6667"/>
                  </a:lnTo>
                  <a:lnTo>
                    <a:pt x="644779" y="2946"/>
                  </a:lnTo>
                  <a:lnTo>
                    <a:pt x="637489" y="0"/>
                  </a:lnTo>
                  <a:lnTo>
                    <a:pt x="619963" y="0"/>
                  </a:lnTo>
                  <a:lnTo>
                    <a:pt x="612660" y="2946"/>
                  </a:lnTo>
                  <a:lnTo>
                    <a:pt x="601065" y="14706"/>
                  </a:lnTo>
                  <a:lnTo>
                    <a:pt x="598170" y="22059"/>
                  </a:lnTo>
                  <a:lnTo>
                    <a:pt x="598170" y="39662"/>
                  </a:lnTo>
                  <a:lnTo>
                    <a:pt x="601065" y="47015"/>
                  </a:lnTo>
                  <a:lnTo>
                    <a:pt x="612660" y="58775"/>
                  </a:lnTo>
                  <a:lnTo>
                    <a:pt x="619963" y="61722"/>
                  </a:lnTo>
                  <a:lnTo>
                    <a:pt x="637489" y="61722"/>
                  </a:lnTo>
                  <a:lnTo>
                    <a:pt x="644779" y="58775"/>
                  </a:lnTo>
                  <a:lnTo>
                    <a:pt x="651941" y="51562"/>
                  </a:lnTo>
                  <a:lnTo>
                    <a:pt x="656463" y="47015"/>
                  </a:lnTo>
                  <a:lnTo>
                    <a:pt x="659384" y="39662"/>
                  </a:lnTo>
                  <a:lnTo>
                    <a:pt x="659384" y="22059"/>
                  </a:lnTo>
                  <a:close/>
                </a:path>
                <a:path w="1532889" h="86360">
                  <a:moveTo>
                    <a:pt x="721220" y="1651"/>
                  </a:moveTo>
                  <a:lnTo>
                    <a:pt x="675894" y="1651"/>
                  </a:lnTo>
                  <a:lnTo>
                    <a:pt x="675894" y="60071"/>
                  </a:lnTo>
                  <a:lnTo>
                    <a:pt x="686816" y="60071"/>
                  </a:lnTo>
                  <a:lnTo>
                    <a:pt x="686816" y="11303"/>
                  </a:lnTo>
                  <a:lnTo>
                    <a:pt x="721220" y="11303"/>
                  </a:lnTo>
                  <a:lnTo>
                    <a:pt x="721220" y="1651"/>
                  </a:lnTo>
                  <a:close/>
                </a:path>
                <a:path w="1532889" h="86360">
                  <a:moveTo>
                    <a:pt x="789432" y="22059"/>
                  </a:moveTo>
                  <a:lnTo>
                    <a:pt x="786511" y="14706"/>
                  </a:lnTo>
                  <a:lnTo>
                    <a:pt x="781989" y="10160"/>
                  </a:lnTo>
                  <a:lnTo>
                    <a:pt x="778510" y="6667"/>
                  </a:lnTo>
                  <a:lnTo>
                    <a:pt x="778510" y="24930"/>
                  </a:lnTo>
                  <a:lnTo>
                    <a:pt x="778510" y="36703"/>
                  </a:lnTo>
                  <a:lnTo>
                    <a:pt x="776655" y="41617"/>
                  </a:lnTo>
                  <a:lnTo>
                    <a:pt x="769200" y="49568"/>
                  </a:lnTo>
                  <a:lnTo>
                    <a:pt x="764501" y="51562"/>
                  </a:lnTo>
                  <a:lnTo>
                    <a:pt x="753148" y="51562"/>
                  </a:lnTo>
                  <a:lnTo>
                    <a:pt x="748449" y="49568"/>
                  </a:lnTo>
                  <a:lnTo>
                    <a:pt x="740994" y="41617"/>
                  </a:lnTo>
                  <a:lnTo>
                    <a:pt x="739140" y="36703"/>
                  </a:lnTo>
                  <a:lnTo>
                    <a:pt x="739140" y="24930"/>
                  </a:lnTo>
                  <a:lnTo>
                    <a:pt x="740981" y="20002"/>
                  </a:lnTo>
                  <a:lnTo>
                    <a:pt x="748347" y="12128"/>
                  </a:lnTo>
                  <a:lnTo>
                    <a:pt x="753059" y="10160"/>
                  </a:lnTo>
                  <a:lnTo>
                    <a:pt x="764578" y="10160"/>
                  </a:lnTo>
                  <a:lnTo>
                    <a:pt x="769302" y="12128"/>
                  </a:lnTo>
                  <a:lnTo>
                    <a:pt x="776668" y="20002"/>
                  </a:lnTo>
                  <a:lnTo>
                    <a:pt x="778510" y="24930"/>
                  </a:lnTo>
                  <a:lnTo>
                    <a:pt x="778510" y="6667"/>
                  </a:lnTo>
                  <a:lnTo>
                    <a:pt x="774827" y="2946"/>
                  </a:lnTo>
                  <a:lnTo>
                    <a:pt x="767549" y="0"/>
                  </a:lnTo>
                  <a:lnTo>
                    <a:pt x="750011" y="0"/>
                  </a:lnTo>
                  <a:lnTo>
                    <a:pt x="742708" y="2946"/>
                  </a:lnTo>
                  <a:lnTo>
                    <a:pt x="731113" y="14706"/>
                  </a:lnTo>
                  <a:lnTo>
                    <a:pt x="728218" y="22059"/>
                  </a:lnTo>
                  <a:lnTo>
                    <a:pt x="728218" y="39662"/>
                  </a:lnTo>
                  <a:lnTo>
                    <a:pt x="731113" y="47015"/>
                  </a:lnTo>
                  <a:lnTo>
                    <a:pt x="742708" y="58775"/>
                  </a:lnTo>
                  <a:lnTo>
                    <a:pt x="750011" y="61722"/>
                  </a:lnTo>
                  <a:lnTo>
                    <a:pt x="767549" y="61722"/>
                  </a:lnTo>
                  <a:lnTo>
                    <a:pt x="774827" y="58775"/>
                  </a:lnTo>
                  <a:lnTo>
                    <a:pt x="781989" y="51562"/>
                  </a:lnTo>
                  <a:lnTo>
                    <a:pt x="786511" y="47015"/>
                  </a:lnTo>
                  <a:lnTo>
                    <a:pt x="789432" y="39662"/>
                  </a:lnTo>
                  <a:lnTo>
                    <a:pt x="789432" y="22059"/>
                  </a:lnTo>
                  <a:close/>
                </a:path>
                <a:path w="1532889" h="86360">
                  <a:moveTo>
                    <a:pt x="891159" y="1651"/>
                  </a:moveTo>
                  <a:lnTo>
                    <a:pt x="880237" y="1651"/>
                  </a:lnTo>
                  <a:lnTo>
                    <a:pt x="846074" y="44196"/>
                  </a:lnTo>
                  <a:lnTo>
                    <a:pt x="846074" y="1651"/>
                  </a:lnTo>
                  <a:lnTo>
                    <a:pt x="835152" y="1651"/>
                  </a:lnTo>
                  <a:lnTo>
                    <a:pt x="835152" y="60071"/>
                  </a:lnTo>
                  <a:lnTo>
                    <a:pt x="846074" y="60071"/>
                  </a:lnTo>
                  <a:lnTo>
                    <a:pt x="880237" y="17526"/>
                  </a:lnTo>
                  <a:lnTo>
                    <a:pt x="880237" y="60071"/>
                  </a:lnTo>
                  <a:lnTo>
                    <a:pt x="891159" y="60071"/>
                  </a:lnTo>
                  <a:lnTo>
                    <a:pt x="891159" y="1651"/>
                  </a:lnTo>
                  <a:close/>
                </a:path>
                <a:path w="1532889" h="86360">
                  <a:moveTo>
                    <a:pt x="982218" y="1651"/>
                  </a:moveTo>
                  <a:lnTo>
                    <a:pt x="970026" y="1651"/>
                  </a:lnTo>
                  <a:lnTo>
                    <a:pt x="946912" y="48641"/>
                  </a:lnTo>
                  <a:lnTo>
                    <a:pt x="923925" y="1651"/>
                  </a:lnTo>
                  <a:lnTo>
                    <a:pt x="911479" y="1651"/>
                  </a:lnTo>
                  <a:lnTo>
                    <a:pt x="911479" y="60071"/>
                  </a:lnTo>
                  <a:lnTo>
                    <a:pt x="922401" y="60071"/>
                  </a:lnTo>
                  <a:lnTo>
                    <a:pt x="922401" y="21463"/>
                  </a:lnTo>
                  <a:lnTo>
                    <a:pt x="941324" y="60071"/>
                  </a:lnTo>
                  <a:lnTo>
                    <a:pt x="952373" y="60071"/>
                  </a:lnTo>
                  <a:lnTo>
                    <a:pt x="971296" y="21463"/>
                  </a:lnTo>
                  <a:lnTo>
                    <a:pt x="971296" y="60071"/>
                  </a:lnTo>
                  <a:lnTo>
                    <a:pt x="982218" y="60071"/>
                  </a:lnTo>
                  <a:lnTo>
                    <a:pt x="982218" y="1651"/>
                  </a:lnTo>
                  <a:close/>
                </a:path>
                <a:path w="1532889" h="86360">
                  <a:moveTo>
                    <a:pt x="1057148" y="1651"/>
                  </a:moveTo>
                  <a:lnTo>
                    <a:pt x="1045591" y="1651"/>
                  </a:lnTo>
                  <a:lnTo>
                    <a:pt x="1025906" y="45720"/>
                  </a:lnTo>
                  <a:lnTo>
                    <a:pt x="1006348" y="1651"/>
                  </a:lnTo>
                  <a:lnTo>
                    <a:pt x="994029" y="1651"/>
                  </a:lnTo>
                  <a:lnTo>
                    <a:pt x="1019810" y="59309"/>
                  </a:lnTo>
                  <a:lnTo>
                    <a:pt x="1015365" y="69469"/>
                  </a:lnTo>
                  <a:lnTo>
                    <a:pt x="1013510" y="72517"/>
                  </a:lnTo>
                  <a:lnTo>
                    <a:pt x="1010119" y="75565"/>
                  </a:lnTo>
                  <a:lnTo>
                    <a:pt x="1007579" y="76327"/>
                  </a:lnTo>
                  <a:lnTo>
                    <a:pt x="1000633" y="76327"/>
                  </a:lnTo>
                  <a:lnTo>
                    <a:pt x="1000633" y="85979"/>
                  </a:lnTo>
                  <a:lnTo>
                    <a:pt x="1006221" y="85979"/>
                  </a:lnTo>
                  <a:lnTo>
                    <a:pt x="1014222" y="85598"/>
                  </a:lnTo>
                  <a:lnTo>
                    <a:pt x="1018247" y="83731"/>
                  </a:lnTo>
                  <a:lnTo>
                    <a:pt x="1022731" y="78066"/>
                  </a:lnTo>
                  <a:lnTo>
                    <a:pt x="1025613" y="72390"/>
                  </a:lnTo>
                  <a:lnTo>
                    <a:pt x="1057148" y="1651"/>
                  </a:lnTo>
                  <a:close/>
                </a:path>
                <a:path w="1532889" h="86360">
                  <a:moveTo>
                    <a:pt x="1162304" y="50393"/>
                  </a:moveTo>
                  <a:lnTo>
                    <a:pt x="1152779" y="50393"/>
                  </a:lnTo>
                  <a:lnTo>
                    <a:pt x="1152779" y="2133"/>
                  </a:lnTo>
                  <a:lnTo>
                    <a:pt x="1141857" y="2133"/>
                  </a:lnTo>
                  <a:lnTo>
                    <a:pt x="1141857" y="50393"/>
                  </a:lnTo>
                  <a:lnTo>
                    <a:pt x="1116330" y="50393"/>
                  </a:lnTo>
                  <a:lnTo>
                    <a:pt x="1116330" y="2133"/>
                  </a:lnTo>
                  <a:lnTo>
                    <a:pt x="1105408" y="2133"/>
                  </a:lnTo>
                  <a:lnTo>
                    <a:pt x="1105408" y="50393"/>
                  </a:lnTo>
                  <a:lnTo>
                    <a:pt x="1079881" y="50393"/>
                  </a:lnTo>
                  <a:lnTo>
                    <a:pt x="1079881" y="2133"/>
                  </a:lnTo>
                  <a:lnTo>
                    <a:pt x="1068959" y="2133"/>
                  </a:lnTo>
                  <a:lnTo>
                    <a:pt x="1068959" y="50393"/>
                  </a:lnTo>
                  <a:lnTo>
                    <a:pt x="1068959" y="60553"/>
                  </a:lnTo>
                  <a:lnTo>
                    <a:pt x="1151382" y="60553"/>
                  </a:lnTo>
                  <a:lnTo>
                    <a:pt x="1151382" y="75793"/>
                  </a:lnTo>
                  <a:lnTo>
                    <a:pt x="1162304" y="75793"/>
                  </a:lnTo>
                  <a:lnTo>
                    <a:pt x="1162304" y="60553"/>
                  </a:lnTo>
                  <a:lnTo>
                    <a:pt x="1162304" y="50393"/>
                  </a:lnTo>
                  <a:close/>
                </a:path>
                <a:path w="1532889" h="86360">
                  <a:moveTo>
                    <a:pt x="1232408" y="21628"/>
                  </a:moveTo>
                  <a:lnTo>
                    <a:pt x="1229677" y="14503"/>
                  </a:lnTo>
                  <a:lnTo>
                    <a:pt x="1225588" y="10160"/>
                  </a:lnTo>
                  <a:lnTo>
                    <a:pt x="1220978" y="5270"/>
                  </a:lnTo>
                  <a:lnTo>
                    <a:pt x="1220978" y="25400"/>
                  </a:lnTo>
                  <a:lnTo>
                    <a:pt x="1185164" y="25400"/>
                  </a:lnTo>
                  <a:lnTo>
                    <a:pt x="1185849" y="20739"/>
                  </a:lnTo>
                  <a:lnTo>
                    <a:pt x="1187856" y="17043"/>
                  </a:lnTo>
                  <a:lnTo>
                    <a:pt x="1194549" y="11531"/>
                  </a:lnTo>
                  <a:lnTo>
                    <a:pt x="1198714" y="10160"/>
                  </a:lnTo>
                  <a:lnTo>
                    <a:pt x="1208455" y="10160"/>
                  </a:lnTo>
                  <a:lnTo>
                    <a:pt x="1212342" y="11531"/>
                  </a:lnTo>
                  <a:lnTo>
                    <a:pt x="1218438" y="17043"/>
                  </a:lnTo>
                  <a:lnTo>
                    <a:pt x="1220304" y="20739"/>
                  </a:lnTo>
                  <a:lnTo>
                    <a:pt x="1220978" y="25400"/>
                  </a:lnTo>
                  <a:lnTo>
                    <a:pt x="1220978" y="5270"/>
                  </a:lnTo>
                  <a:lnTo>
                    <a:pt x="1218755" y="2895"/>
                  </a:lnTo>
                  <a:lnTo>
                    <a:pt x="1211922" y="0"/>
                  </a:lnTo>
                  <a:lnTo>
                    <a:pt x="1194993" y="0"/>
                  </a:lnTo>
                  <a:lnTo>
                    <a:pt x="1187818" y="2921"/>
                  </a:lnTo>
                  <a:lnTo>
                    <a:pt x="1176553" y="14605"/>
                  </a:lnTo>
                  <a:lnTo>
                    <a:pt x="1173835" y="21628"/>
                  </a:lnTo>
                  <a:lnTo>
                    <a:pt x="1173746" y="39751"/>
                  </a:lnTo>
                  <a:lnTo>
                    <a:pt x="1176629" y="47117"/>
                  </a:lnTo>
                  <a:lnTo>
                    <a:pt x="1188237" y="58801"/>
                  </a:lnTo>
                  <a:lnTo>
                    <a:pt x="1195539" y="61722"/>
                  </a:lnTo>
                  <a:lnTo>
                    <a:pt x="1210779" y="61722"/>
                  </a:lnTo>
                  <a:lnTo>
                    <a:pt x="1216431" y="60109"/>
                  </a:lnTo>
                  <a:lnTo>
                    <a:pt x="1226172" y="53682"/>
                  </a:lnTo>
                  <a:lnTo>
                    <a:pt x="1227823" y="51562"/>
                  </a:lnTo>
                  <a:lnTo>
                    <a:pt x="1229614" y="49276"/>
                  </a:lnTo>
                  <a:lnTo>
                    <a:pt x="1231646" y="43688"/>
                  </a:lnTo>
                  <a:lnTo>
                    <a:pt x="1219835" y="43688"/>
                  </a:lnTo>
                  <a:lnTo>
                    <a:pt x="1216787" y="48933"/>
                  </a:lnTo>
                  <a:lnTo>
                    <a:pt x="1211630" y="51562"/>
                  </a:lnTo>
                  <a:lnTo>
                    <a:pt x="1199349" y="51562"/>
                  </a:lnTo>
                  <a:lnTo>
                    <a:pt x="1195057" y="49999"/>
                  </a:lnTo>
                  <a:lnTo>
                    <a:pt x="1187856" y="43726"/>
                  </a:lnTo>
                  <a:lnTo>
                    <a:pt x="1185722" y="39751"/>
                  </a:lnTo>
                  <a:lnTo>
                    <a:pt x="1185037" y="34925"/>
                  </a:lnTo>
                  <a:lnTo>
                    <a:pt x="1232154" y="34925"/>
                  </a:lnTo>
                  <a:lnTo>
                    <a:pt x="1232331" y="34163"/>
                  </a:lnTo>
                  <a:lnTo>
                    <a:pt x="1232408" y="25400"/>
                  </a:lnTo>
                  <a:lnTo>
                    <a:pt x="1232408" y="21628"/>
                  </a:lnTo>
                  <a:close/>
                </a:path>
                <a:path w="1532889" h="86360">
                  <a:moveTo>
                    <a:pt x="1303147" y="18669"/>
                  </a:moveTo>
                  <a:lnTo>
                    <a:pt x="1301038" y="12915"/>
                  </a:lnTo>
                  <a:lnTo>
                    <a:pt x="1297520" y="8356"/>
                  </a:lnTo>
                  <a:lnTo>
                    <a:pt x="1287703" y="1676"/>
                  </a:lnTo>
                  <a:lnTo>
                    <a:pt x="1282026" y="0"/>
                  </a:lnTo>
                  <a:lnTo>
                    <a:pt x="1266952" y="0"/>
                  </a:lnTo>
                  <a:lnTo>
                    <a:pt x="1259713" y="2946"/>
                  </a:lnTo>
                  <a:lnTo>
                    <a:pt x="1248029" y="14706"/>
                  </a:lnTo>
                  <a:lnTo>
                    <a:pt x="1245108" y="22059"/>
                  </a:lnTo>
                  <a:lnTo>
                    <a:pt x="1245108" y="39662"/>
                  </a:lnTo>
                  <a:lnTo>
                    <a:pt x="1248029" y="47015"/>
                  </a:lnTo>
                  <a:lnTo>
                    <a:pt x="1259713" y="58775"/>
                  </a:lnTo>
                  <a:lnTo>
                    <a:pt x="1266952" y="61722"/>
                  </a:lnTo>
                  <a:lnTo>
                    <a:pt x="1282026" y="61722"/>
                  </a:lnTo>
                  <a:lnTo>
                    <a:pt x="1287703" y="60045"/>
                  </a:lnTo>
                  <a:lnTo>
                    <a:pt x="1297520" y="53365"/>
                  </a:lnTo>
                  <a:lnTo>
                    <a:pt x="1301038" y="48806"/>
                  </a:lnTo>
                  <a:lnTo>
                    <a:pt x="1303147" y="43053"/>
                  </a:lnTo>
                  <a:lnTo>
                    <a:pt x="1291209" y="43053"/>
                  </a:lnTo>
                  <a:lnTo>
                    <a:pt x="1287907" y="48729"/>
                  </a:lnTo>
                  <a:lnTo>
                    <a:pt x="1282700" y="51562"/>
                  </a:lnTo>
                  <a:lnTo>
                    <a:pt x="1269923" y="51562"/>
                  </a:lnTo>
                  <a:lnTo>
                    <a:pt x="1265237" y="49593"/>
                  </a:lnTo>
                  <a:lnTo>
                    <a:pt x="1257871" y="41719"/>
                  </a:lnTo>
                  <a:lnTo>
                    <a:pt x="1256030" y="36791"/>
                  </a:lnTo>
                  <a:lnTo>
                    <a:pt x="1256030" y="24930"/>
                  </a:lnTo>
                  <a:lnTo>
                    <a:pt x="1257871" y="20002"/>
                  </a:lnTo>
                  <a:lnTo>
                    <a:pt x="1265237" y="12128"/>
                  </a:lnTo>
                  <a:lnTo>
                    <a:pt x="1269923" y="10160"/>
                  </a:lnTo>
                  <a:lnTo>
                    <a:pt x="1282700" y="10160"/>
                  </a:lnTo>
                  <a:lnTo>
                    <a:pt x="1287907" y="12992"/>
                  </a:lnTo>
                  <a:lnTo>
                    <a:pt x="1291209" y="18669"/>
                  </a:lnTo>
                  <a:lnTo>
                    <a:pt x="1303147" y="18669"/>
                  </a:lnTo>
                  <a:close/>
                </a:path>
                <a:path w="1532889" h="86360">
                  <a:moveTo>
                    <a:pt x="1367536" y="1651"/>
                  </a:moveTo>
                  <a:lnTo>
                    <a:pt x="1311402" y="1651"/>
                  </a:lnTo>
                  <a:lnTo>
                    <a:pt x="1311402" y="11303"/>
                  </a:lnTo>
                  <a:lnTo>
                    <a:pt x="1334008" y="11303"/>
                  </a:lnTo>
                  <a:lnTo>
                    <a:pt x="1334008" y="60071"/>
                  </a:lnTo>
                  <a:lnTo>
                    <a:pt x="1344930" y="60071"/>
                  </a:lnTo>
                  <a:lnTo>
                    <a:pt x="1344930" y="11303"/>
                  </a:lnTo>
                  <a:lnTo>
                    <a:pt x="1367536" y="11303"/>
                  </a:lnTo>
                  <a:lnTo>
                    <a:pt x="1367536" y="1651"/>
                  </a:lnTo>
                  <a:close/>
                </a:path>
                <a:path w="1532889" h="86360">
                  <a:moveTo>
                    <a:pt x="1434338" y="38138"/>
                  </a:moveTo>
                  <a:lnTo>
                    <a:pt x="1432852" y="35687"/>
                  </a:lnTo>
                  <a:lnTo>
                    <a:pt x="1431632" y="33655"/>
                  </a:lnTo>
                  <a:lnTo>
                    <a:pt x="1426210" y="30861"/>
                  </a:lnTo>
                  <a:lnTo>
                    <a:pt x="1431290" y="27978"/>
                  </a:lnTo>
                  <a:lnTo>
                    <a:pt x="1432382" y="26035"/>
                  </a:lnTo>
                  <a:lnTo>
                    <a:pt x="1433779" y="23583"/>
                  </a:lnTo>
                  <a:lnTo>
                    <a:pt x="1433830" y="12738"/>
                  </a:lnTo>
                  <a:lnTo>
                    <a:pt x="1433220" y="11303"/>
                  </a:lnTo>
                  <a:lnTo>
                    <a:pt x="1432242" y="8953"/>
                  </a:lnTo>
                  <a:lnTo>
                    <a:pt x="1425892" y="3111"/>
                  </a:lnTo>
                  <a:lnTo>
                    <a:pt x="1423416" y="2336"/>
                  </a:lnTo>
                  <a:lnTo>
                    <a:pt x="1423416" y="38138"/>
                  </a:lnTo>
                  <a:lnTo>
                    <a:pt x="1423416" y="47967"/>
                  </a:lnTo>
                  <a:lnTo>
                    <a:pt x="1420456" y="50419"/>
                  </a:lnTo>
                  <a:lnTo>
                    <a:pt x="1391158" y="50419"/>
                  </a:lnTo>
                  <a:lnTo>
                    <a:pt x="1391158" y="35687"/>
                  </a:lnTo>
                  <a:lnTo>
                    <a:pt x="1420456" y="35687"/>
                  </a:lnTo>
                  <a:lnTo>
                    <a:pt x="1423416" y="38138"/>
                  </a:lnTo>
                  <a:lnTo>
                    <a:pt x="1423416" y="2336"/>
                  </a:lnTo>
                  <a:lnTo>
                    <a:pt x="1422908" y="2171"/>
                  </a:lnTo>
                  <a:lnTo>
                    <a:pt x="1422908" y="13754"/>
                  </a:lnTo>
                  <a:lnTo>
                    <a:pt x="1422908" y="23583"/>
                  </a:lnTo>
                  <a:lnTo>
                    <a:pt x="1419948" y="26035"/>
                  </a:lnTo>
                  <a:lnTo>
                    <a:pt x="1391158" y="26035"/>
                  </a:lnTo>
                  <a:lnTo>
                    <a:pt x="1391158" y="11303"/>
                  </a:lnTo>
                  <a:lnTo>
                    <a:pt x="1419948" y="11303"/>
                  </a:lnTo>
                  <a:lnTo>
                    <a:pt x="1422908" y="13754"/>
                  </a:lnTo>
                  <a:lnTo>
                    <a:pt x="1422908" y="2171"/>
                  </a:lnTo>
                  <a:lnTo>
                    <a:pt x="1421257" y="1651"/>
                  </a:lnTo>
                  <a:lnTo>
                    <a:pt x="1380236" y="1651"/>
                  </a:lnTo>
                  <a:lnTo>
                    <a:pt x="1380236" y="60071"/>
                  </a:lnTo>
                  <a:lnTo>
                    <a:pt x="1421765" y="60071"/>
                  </a:lnTo>
                  <a:lnTo>
                    <a:pt x="1426400" y="58585"/>
                  </a:lnTo>
                  <a:lnTo>
                    <a:pt x="1432750" y="52666"/>
                  </a:lnTo>
                  <a:lnTo>
                    <a:pt x="1433690" y="50419"/>
                  </a:lnTo>
                  <a:lnTo>
                    <a:pt x="1434338" y="48895"/>
                  </a:lnTo>
                  <a:lnTo>
                    <a:pt x="1434338" y="38138"/>
                  </a:lnTo>
                  <a:close/>
                </a:path>
                <a:path w="1532889" h="86360">
                  <a:moveTo>
                    <a:pt x="1502168" y="15659"/>
                  </a:moveTo>
                  <a:lnTo>
                    <a:pt x="1499654" y="10160"/>
                  </a:lnTo>
                  <a:lnTo>
                    <a:pt x="1489456" y="2006"/>
                  </a:lnTo>
                  <a:lnTo>
                    <a:pt x="1482686" y="0"/>
                  </a:lnTo>
                  <a:lnTo>
                    <a:pt x="1467358" y="0"/>
                  </a:lnTo>
                  <a:lnTo>
                    <a:pt x="1461312" y="1651"/>
                  </a:lnTo>
                  <a:lnTo>
                    <a:pt x="1450809" y="8255"/>
                  </a:lnTo>
                  <a:lnTo>
                    <a:pt x="1447380" y="12827"/>
                  </a:lnTo>
                  <a:lnTo>
                    <a:pt x="1445768" y="18669"/>
                  </a:lnTo>
                  <a:lnTo>
                    <a:pt x="1457833" y="18669"/>
                  </a:lnTo>
                  <a:lnTo>
                    <a:pt x="1459026" y="15963"/>
                  </a:lnTo>
                  <a:lnTo>
                    <a:pt x="1461122" y="13868"/>
                  </a:lnTo>
                  <a:lnTo>
                    <a:pt x="1467129" y="10896"/>
                  </a:lnTo>
                  <a:lnTo>
                    <a:pt x="1470494" y="10160"/>
                  </a:lnTo>
                  <a:lnTo>
                    <a:pt x="1485569" y="10160"/>
                  </a:lnTo>
                  <a:lnTo>
                    <a:pt x="1491234" y="14566"/>
                  </a:lnTo>
                  <a:lnTo>
                    <a:pt x="1491234" y="23368"/>
                  </a:lnTo>
                  <a:lnTo>
                    <a:pt x="1491234" y="32893"/>
                  </a:lnTo>
                  <a:lnTo>
                    <a:pt x="1491234" y="41109"/>
                  </a:lnTo>
                  <a:lnTo>
                    <a:pt x="1489506" y="44678"/>
                  </a:lnTo>
                  <a:lnTo>
                    <a:pt x="1482559" y="50190"/>
                  </a:lnTo>
                  <a:lnTo>
                    <a:pt x="1477899" y="51562"/>
                  </a:lnTo>
                  <a:lnTo>
                    <a:pt x="1462747" y="51562"/>
                  </a:lnTo>
                  <a:lnTo>
                    <a:pt x="1458087" y="48475"/>
                  </a:lnTo>
                  <a:lnTo>
                    <a:pt x="1458087" y="36029"/>
                  </a:lnTo>
                  <a:lnTo>
                    <a:pt x="1462951" y="32893"/>
                  </a:lnTo>
                  <a:lnTo>
                    <a:pt x="1491234" y="32893"/>
                  </a:lnTo>
                  <a:lnTo>
                    <a:pt x="1491234" y="23368"/>
                  </a:lnTo>
                  <a:lnTo>
                    <a:pt x="1465287" y="23368"/>
                  </a:lnTo>
                  <a:lnTo>
                    <a:pt x="1459128" y="24866"/>
                  </a:lnTo>
                  <a:lnTo>
                    <a:pt x="1449565" y="30886"/>
                  </a:lnTo>
                  <a:lnTo>
                    <a:pt x="1447165" y="35687"/>
                  </a:lnTo>
                  <a:lnTo>
                    <a:pt x="1447165" y="48641"/>
                  </a:lnTo>
                  <a:lnTo>
                    <a:pt x="1449349" y="53467"/>
                  </a:lnTo>
                  <a:lnTo>
                    <a:pt x="1458074" y="60071"/>
                  </a:lnTo>
                  <a:lnTo>
                    <a:pt x="1463802" y="61722"/>
                  </a:lnTo>
                  <a:lnTo>
                    <a:pt x="1479550" y="61722"/>
                  </a:lnTo>
                  <a:lnTo>
                    <a:pt x="1486331" y="59055"/>
                  </a:lnTo>
                  <a:lnTo>
                    <a:pt x="1491234" y="53721"/>
                  </a:lnTo>
                  <a:lnTo>
                    <a:pt x="1491234" y="60071"/>
                  </a:lnTo>
                  <a:lnTo>
                    <a:pt x="1502168" y="60071"/>
                  </a:lnTo>
                  <a:lnTo>
                    <a:pt x="1502168" y="53721"/>
                  </a:lnTo>
                  <a:lnTo>
                    <a:pt x="1502168" y="51562"/>
                  </a:lnTo>
                  <a:lnTo>
                    <a:pt x="1502168" y="32893"/>
                  </a:lnTo>
                  <a:lnTo>
                    <a:pt x="1502168" y="15659"/>
                  </a:lnTo>
                  <a:close/>
                </a:path>
                <a:path w="1532889" h="86360">
                  <a:moveTo>
                    <a:pt x="1532775" y="45974"/>
                  </a:moveTo>
                  <a:lnTo>
                    <a:pt x="1518666" y="45974"/>
                  </a:lnTo>
                  <a:lnTo>
                    <a:pt x="1518666" y="60071"/>
                  </a:lnTo>
                  <a:lnTo>
                    <a:pt x="1532775" y="60071"/>
                  </a:lnTo>
                  <a:lnTo>
                    <a:pt x="1532775" y="45974"/>
                  </a:lnTo>
                  <a:close/>
                </a:path>
              </a:pathLst>
            </a:custGeom>
            <a:solidFill>
              <a:srgbClr val="15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4673" y="0"/>
            <a:ext cx="6097905" cy="4572000"/>
            <a:chOff x="-1328" y="0"/>
            <a:chExt cx="6097905" cy="4572000"/>
          </a:xfrm>
        </p:grpSpPr>
        <p:sp>
          <p:nvSpPr>
            <p:cNvPr id="3" name="object 3"/>
            <p:cNvSpPr/>
            <p:nvPr/>
          </p:nvSpPr>
          <p:spPr>
            <a:xfrm>
              <a:off x="5665914" y="403078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4015" y="0"/>
                  </a:moveTo>
                  <a:lnTo>
                    <a:pt x="14669" y="1887"/>
                  </a:lnTo>
                  <a:lnTo>
                    <a:pt x="7035" y="7034"/>
                  </a:lnTo>
                  <a:lnTo>
                    <a:pt x="1887" y="14668"/>
                  </a:lnTo>
                  <a:lnTo>
                    <a:pt x="0" y="24015"/>
                  </a:lnTo>
                  <a:lnTo>
                    <a:pt x="1887" y="33363"/>
                  </a:lnTo>
                  <a:lnTo>
                    <a:pt x="7035" y="40997"/>
                  </a:lnTo>
                  <a:lnTo>
                    <a:pt x="14669" y="46144"/>
                  </a:lnTo>
                  <a:lnTo>
                    <a:pt x="24015" y="48031"/>
                  </a:lnTo>
                  <a:lnTo>
                    <a:pt x="33369" y="46144"/>
                  </a:lnTo>
                  <a:lnTo>
                    <a:pt x="41006" y="40997"/>
                  </a:lnTo>
                  <a:lnTo>
                    <a:pt x="46155" y="33363"/>
                  </a:lnTo>
                  <a:lnTo>
                    <a:pt x="48044" y="24015"/>
                  </a:lnTo>
                  <a:lnTo>
                    <a:pt x="46155" y="14668"/>
                  </a:lnTo>
                  <a:lnTo>
                    <a:pt x="41006" y="7034"/>
                  </a:lnTo>
                  <a:lnTo>
                    <a:pt x="33369" y="1887"/>
                  </a:lnTo>
                  <a:lnTo>
                    <a:pt x="24015" y="0"/>
                  </a:lnTo>
                  <a:close/>
                </a:path>
              </a:pathLst>
            </a:custGeom>
            <a:solidFill>
              <a:srgbClr val="21365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95211" y="4052941"/>
              <a:ext cx="92710" cy="375920"/>
            </a:xfrm>
            <a:custGeom>
              <a:avLst/>
              <a:gdLst/>
              <a:ahLst/>
              <a:cxnLst/>
              <a:rect l="l" t="t" r="r" b="b"/>
              <a:pathLst>
                <a:path w="92710" h="375920">
                  <a:moveTo>
                    <a:pt x="92223" y="0"/>
                  </a:moveTo>
                  <a:lnTo>
                    <a:pt x="0" y="0"/>
                  </a:lnTo>
                  <a:lnTo>
                    <a:pt x="0" y="375652"/>
                  </a:lnTo>
                  <a:lnTo>
                    <a:pt x="92223" y="375652"/>
                  </a:lnTo>
                  <a:lnTo>
                    <a:pt x="92223" y="0"/>
                  </a:lnTo>
                  <a:close/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28245" y="3993102"/>
              <a:ext cx="298450" cy="123825"/>
            </a:xfrm>
            <a:custGeom>
              <a:avLst/>
              <a:gdLst/>
              <a:ahLst/>
              <a:cxnLst/>
              <a:rect l="l" t="t" r="r" b="b"/>
              <a:pathLst>
                <a:path w="298450" h="123825">
                  <a:moveTo>
                    <a:pt x="61692" y="0"/>
                  </a:moveTo>
                  <a:lnTo>
                    <a:pt x="37679" y="4848"/>
                  </a:lnTo>
                  <a:lnTo>
                    <a:pt x="18069" y="18069"/>
                  </a:lnTo>
                  <a:lnTo>
                    <a:pt x="4848" y="37679"/>
                  </a:lnTo>
                  <a:lnTo>
                    <a:pt x="0" y="61693"/>
                  </a:lnTo>
                  <a:lnTo>
                    <a:pt x="4848" y="85709"/>
                  </a:lnTo>
                  <a:lnTo>
                    <a:pt x="18069" y="105319"/>
                  </a:lnTo>
                  <a:lnTo>
                    <a:pt x="37679" y="118540"/>
                  </a:lnTo>
                  <a:lnTo>
                    <a:pt x="61692" y="123388"/>
                  </a:lnTo>
                  <a:lnTo>
                    <a:pt x="85706" y="118540"/>
                  </a:lnTo>
                  <a:lnTo>
                    <a:pt x="105317" y="105319"/>
                  </a:lnTo>
                  <a:lnTo>
                    <a:pt x="118539" y="85709"/>
                  </a:lnTo>
                  <a:lnTo>
                    <a:pt x="123387" y="61693"/>
                  </a:lnTo>
                </a:path>
                <a:path w="298450" h="123825">
                  <a:moveTo>
                    <a:pt x="61692" y="0"/>
                  </a:moveTo>
                  <a:lnTo>
                    <a:pt x="298220" y="0"/>
                  </a:lnTo>
                </a:path>
              </a:pathLst>
            </a:custGeom>
            <a:ln w="29991">
              <a:solidFill>
                <a:srgbClr val="213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7943" y="4156045"/>
              <a:ext cx="104749" cy="2879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7357" y="312140"/>
              <a:ext cx="168023" cy="1285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5789" y="313563"/>
              <a:ext cx="114148" cy="12411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1272" y="342722"/>
              <a:ext cx="146329" cy="9495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6048" y="338632"/>
              <a:ext cx="369290" cy="13460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43786" y="338988"/>
              <a:ext cx="224218" cy="1024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37867" y="338632"/>
              <a:ext cx="237896" cy="1031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41741" y="338632"/>
              <a:ext cx="512445" cy="134620"/>
            </a:xfrm>
            <a:custGeom>
              <a:avLst/>
              <a:gdLst/>
              <a:ahLst/>
              <a:cxnLst/>
              <a:rect l="l" t="t" r="r" b="b"/>
              <a:pathLst>
                <a:path w="512444" h="134620">
                  <a:moveTo>
                    <a:pt x="118237" y="51562"/>
                  </a:moveTo>
                  <a:lnTo>
                    <a:pt x="117411" y="40132"/>
                  </a:lnTo>
                  <a:lnTo>
                    <a:pt x="115036" y="30124"/>
                  </a:lnTo>
                  <a:lnTo>
                    <a:pt x="112903" y="25438"/>
                  </a:lnTo>
                  <a:lnTo>
                    <a:pt x="111036" y="21323"/>
                  </a:lnTo>
                  <a:lnTo>
                    <a:pt x="106273" y="14935"/>
                  </a:lnTo>
                  <a:lnTo>
                    <a:pt x="105435" y="13792"/>
                  </a:lnTo>
                  <a:lnTo>
                    <a:pt x="98196" y="7759"/>
                  </a:lnTo>
                  <a:lnTo>
                    <a:pt x="89293" y="3454"/>
                  </a:lnTo>
                  <a:lnTo>
                    <a:pt x="86233" y="2705"/>
                  </a:lnTo>
                  <a:lnTo>
                    <a:pt x="86233" y="51562"/>
                  </a:lnTo>
                  <a:lnTo>
                    <a:pt x="84467" y="63004"/>
                  </a:lnTo>
                  <a:lnTo>
                    <a:pt x="79197" y="71170"/>
                  </a:lnTo>
                  <a:lnTo>
                    <a:pt x="70421" y="76073"/>
                  </a:lnTo>
                  <a:lnTo>
                    <a:pt x="58140" y="77698"/>
                  </a:lnTo>
                  <a:lnTo>
                    <a:pt x="48768" y="77698"/>
                  </a:lnTo>
                  <a:lnTo>
                    <a:pt x="41630" y="75387"/>
                  </a:lnTo>
                  <a:lnTo>
                    <a:pt x="31788" y="66154"/>
                  </a:lnTo>
                  <a:lnTo>
                    <a:pt x="29337" y="59753"/>
                  </a:lnTo>
                  <a:lnTo>
                    <a:pt x="29337" y="43383"/>
                  </a:lnTo>
                  <a:lnTo>
                    <a:pt x="31788" y="36982"/>
                  </a:lnTo>
                  <a:lnTo>
                    <a:pt x="41630" y="27749"/>
                  </a:lnTo>
                  <a:lnTo>
                    <a:pt x="48768" y="25438"/>
                  </a:lnTo>
                  <a:lnTo>
                    <a:pt x="58140" y="25438"/>
                  </a:lnTo>
                  <a:lnTo>
                    <a:pt x="70421" y="27076"/>
                  </a:lnTo>
                  <a:lnTo>
                    <a:pt x="79197" y="31965"/>
                  </a:lnTo>
                  <a:lnTo>
                    <a:pt x="84467" y="40132"/>
                  </a:lnTo>
                  <a:lnTo>
                    <a:pt x="86233" y="51562"/>
                  </a:lnTo>
                  <a:lnTo>
                    <a:pt x="86233" y="2705"/>
                  </a:lnTo>
                  <a:lnTo>
                    <a:pt x="78727" y="863"/>
                  </a:lnTo>
                  <a:lnTo>
                    <a:pt x="66497" y="0"/>
                  </a:lnTo>
                  <a:lnTo>
                    <a:pt x="54724" y="939"/>
                  </a:lnTo>
                  <a:lnTo>
                    <a:pt x="44310" y="3733"/>
                  </a:lnTo>
                  <a:lnTo>
                    <a:pt x="35255" y="8407"/>
                  </a:lnTo>
                  <a:lnTo>
                    <a:pt x="27559" y="14935"/>
                  </a:lnTo>
                  <a:lnTo>
                    <a:pt x="27203" y="4089"/>
                  </a:lnTo>
                  <a:lnTo>
                    <a:pt x="0" y="4089"/>
                  </a:lnTo>
                  <a:lnTo>
                    <a:pt x="0" y="134416"/>
                  </a:lnTo>
                  <a:lnTo>
                    <a:pt x="32004" y="134416"/>
                  </a:lnTo>
                  <a:lnTo>
                    <a:pt x="32004" y="94589"/>
                  </a:lnTo>
                  <a:lnTo>
                    <a:pt x="38684" y="98259"/>
                  </a:lnTo>
                  <a:lnTo>
                    <a:pt x="46659" y="100876"/>
                  </a:lnTo>
                  <a:lnTo>
                    <a:pt x="55930" y="102438"/>
                  </a:lnTo>
                  <a:lnTo>
                    <a:pt x="66497" y="102958"/>
                  </a:lnTo>
                  <a:lnTo>
                    <a:pt x="78727" y="102108"/>
                  </a:lnTo>
                  <a:lnTo>
                    <a:pt x="89293" y="99542"/>
                  </a:lnTo>
                  <a:lnTo>
                    <a:pt x="98196" y="95262"/>
                  </a:lnTo>
                  <a:lnTo>
                    <a:pt x="98996" y="94589"/>
                  </a:lnTo>
                  <a:lnTo>
                    <a:pt x="105435" y="89268"/>
                  </a:lnTo>
                  <a:lnTo>
                    <a:pt x="111036" y="81775"/>
                  </a:lnTo>
                  <a:lnTo>
                    <a:pt x="112890" y="77698"/>
                  </a:lnTo>
                  <a:lnTo>
                    <a:pt x="115036" y="72999"/>
                  </a:lnTo>
                  <a:lnTo>
                    <a:pt x="117436" y="62928"/>
                  </a:lnTo>
                  <a:lnTo>
                    <a:pt x="118237" y="51562"/>
                  </a:lnTo>
                  <a:close/>
                </a:path>
                <a:path w="512444" h="134620">
                  <a:moveTo>
                    <a:pt x="253898" y="59029"/>
                  </a:moveTo>
                  <a:lnTo>
                    <a:pt x="239496" y="14846"/>
                  </a:lnTo>
                  <a:lnTo>
                    <a:pt x="221716" y="4432"/>
                  </a:lnTo>
                  <a:lnTo>
                    <a:pt x="221716" y="40551"/>
                  </a:lnTo>
                  <a:lnTo>
                    <a:pt x="165531" y="40551"/>
                  </a:lnTo>
                  <a:lnTo>
                    <a:pt x="166357" y="34378"/>
                  </a:lnTo>
                  <a:lnTo>
                    <a:pt x="169113" y="29883"/>
                  </a:lnTo>
                  <a:lnTo>
                    <a:pt x="178485" y="24180"/>
                  </a:lnTo>
                  <a:lnTo>
                    <a:pt x="185204" y="22758"/>
                  </a:lnTo>
                  <a:lnTo>
                    <a:pt x="193979" y="22758"/>
                  </a:lnTo>
                  <a:lnTo>
                    <a:pt x="205244" y="23876"/>
                  </a:lnTo>
                  <a:lnTo>
                    <a:pt x="213614" y="27216"/>
                  </a:lnTo>
                  <a:lnTo>
                    <a:pt x="219113" y="32778"/>
                  </a:lnTo>
                  <a:lnTo>
                    <a:pt x="221716" y="40551"/>
                  </a:lnTo>
                  <a:lnTo>
                    <a:pt x="221716" y="4432"/>
                  </a:lnTo>
                  <a:lnTo>
                    <a:pt x="220726" y="3987"/>
                  </a:lnTo>
                  <a:lnTo>
                    <a:pt x="208343" y="1270"/>
                  </a:lnTo>
                  <a:lnTo>
                    <a:pt x="193979" y="355"/>
                  </a:lnTo>
                  <a:lnTo>
                    <a:pt x="180086" y="1181"/>
                  </a:lnTo>
                  <a:lnTo>
                    <a:pt x="142227" y="20840"/>
                  </a:lnTo>
                  <a:lnTo>
                    <a:pt x="133527" y="51562"/>
                  </a:lnTo>
                  <a:lnTo>
                    <a:pt x="133527" y="61048"/>
                  </a:lnTo>
                  <a:lnTo>
                    <a:pt x="156489" y="95719"/>
                  </a:lnTo>
                  <a:lnTo>
                    <a:pt x="185204" y="102768"/>
                  </a:lnTo>
                  <a:lnTo>
                    <a:pt x="194335" y="102768"/>
                  </a:lnTo>
                  <a:lnTo>
                    <a:pt x="234340" y="94234"/>
                  </a:lnTo>
                  <a:lnTo>
                    <a:pt x="249618" y="79667"/>
                  </a:lnTo>
                  <a:lnTo>
                    <a:pt x="250507" y="78244"/>
                  </a:lnTo>
                  <a:lnTo>
                    <a:pt x="252653" y="71488"/>
                  </a:lnTo>
                  <a:lnTo>
                    <a:pt x="221005" y="71488"/>
                  </a:lnTo>
                  <a:lnTo>
                    <a:pt x="217944" y="75069"/>
                  </a:lnTo>
                  <a:lnTo>
                    <a:pt x="212686" y="77622"/>
                  </a:lnTo>
                  <a:lnTo>
                    <a:pt x="205232" y="79159"/>
                  </a:lnTo>
                  <a:lnTo>
                    <a:pt x="195580" y="79667"/>
                  </a:lnTo>
                  <a:lnTo>
                    <a:pt x="185381" y="79667"/>
                  </a:lnTo>
                  <a:lnTo>
                    <a:pt x="177825" y="77965"/>
                  </a:lnTo>
                  <a:lnTo>
                    <a:pt x="167982" y="71221"/>
                  </a:lnTo>
                  <a:lnTo>
                    <a:pt x="165354" y="66027"/>
                  </a:lnTo>
                  <a:lnTo>
                    <a:pt x="164998" y="59029"/>
                  </a:lnTo>
                  <a:lnTo>
                    <a:pt x="253898" y="59029"/>
                  </a:lnTo>
                  <a:close/>
                </a:path>
                <a:path w="512444" h="134620">
                  <a:moveTo>
                    <a:pt x="377113" y="44107"/>
                  </a:moveTo>
                  <a:lnTo>
                    <a:pt x="356450" y="5867"/>
                  </a:lnTo>
                  <a:lnTo>
                    <a:pt x="324840" y="355"/>
                  </a:lnTo>
                  <a:lnTo>
                    <a:pt x="304812" y="2336"/>
                  </a:lnTo>
                  <a:lnTo>
                    <a:pt x="289191" y="8229"/>
                  </a:lnTo>
                  <a:lnTo>
                    <a:pt x="277964" y="18072"/>
                  </a:lnTo>
                  <a:lnTo>
                    <a:pt x="271145" y="31838"/>
                  </a:lnTo>
                  <a:lnTo>
                    <a:pt x="301371" y="31838"/>
                  </a:lnTo>
                  <a:lnTo>
                    <a:pt x="303745" y="25438"/>
                  </a:lnTo>
                  <a:lnTo>
                    <a:pt x="311505" y="22237"/>
                  </a:lnTo>
                  <a:lnTo>
                    <a:pt x="332244" y="22237"/>
                  </a:lnTo>
                  <a:lnTo>
                    <a:pt x="337820" y="23596"/>
                  </a:lnTo>
                  <a:lnTo>
                    <a:pt x="344932" y="29044"/>
                  </a:lnTo>
                  <a:lnTo>
                    <a:pt x="346773" y="33426"/>
                  </a:lnTo>
                  <a:lnTo>
                    <a:pt x="346887" y="39484"/>
                  </a:lnTo>
                  <a:lnTo>
                    <a:pt x="346887" y="57442"/>
                  </a:lnTo>
                  <a:lnTo>
                    <a:pt x="346887" y="68872"/>
                  </a:lnTo>
                  <a:lnTo>
                    <a:pt x="344220" y="74180"/>
                  </a:lnTo>
                  <a:lnTo>
                    <a:pt x="333552" y="80695"/>
                  </a:lnTo>
                  <a:lnTo>
                    <a:pt x="327088" y="82321"/>
                  </a:lnTo>
                  <a:lnTo>
                    <a:pt x="307416" y="82321"/>
                  </a:lnTo>
                  <a:lnTo>
                    <a:pt x="301371" y="78117"/>
                  </a:lnTo>
                  <a:lnTo>
                    <a:pt x="301421" y="65087"/>
                  </a:lnTo>
                  <a:lnTo>
                    <a:pt x="303085" y="62026"/>
                  </a:lnTo>
                  <a:lnTo>
                    <a:pt x="309956" y="58356"/>
                  </a:lnTo>
                  <a:lnTo>
                    <a:pt x="315836" y="57442"/>
                  </a:lnTo>
                  <a:lnTo>
                    <a:pt x="346887" y="57442"/>
                  </a:lnTo>
                  <a:lnTo>
                    <a:pt x="346887" y="39484"/>
                  </a:lnTo>
                  <a:lnTo>
                    <a:pt x="312039" y="39484"/>
                  </a:lnTo>
                  <a:lnTo>
                    <a:pt x="307238" y="39687"/>
                  </a:lnTo>
                  <a:lnTo>
                    <a:pt x="270611" y="60731"/>
                  </a:lnTo>
                  <a:lnTo>
                    <a:pt x="269722" y="65087"/>
                  </a:lnTo>
                  <a:lnTo>
                    <a:pt x="269722" y="70065"/>
                  </a:lnTo>
                  <a:lnTo>
                    <a:pt x="294055" y="100774"/>
                  </a:lnTo>
                  <a:lnTo>
                    <a:pt x="311505" y="102768"/>
                  </a:lnTo>
                  <a:lnTo>
                    <a:pt x="318973" y="102768"/>
                  </a:lnTo>
                  <a:lnTo>
                    <a:pt x="326110" y="101612"/>
                  </a:lnTo>
                  <a:lnTo>
                    <a:pt x="339750" y="97002"/>
                  </a:lnTo>
                  <a:lnTo>
                    <a:pt x="345160" y="93586"/>
                  </a:lnTo>
                  <a:lnTo>
                    <a:pt x="349199" y="89077"/>
                  </a:lnTo>
                  <a:lnTo>
                    <a:pt x="350799" y="99047"/>
                  </a:lnTo>
                  <a:lnTo>
                    <a:pt x="377113" y="99047"/>
                  </a:lnTo>
                  <a:lnTo>
                    <a:pt x="377113" y="89077"/>
                  </a:lnTo>
                  <a:lnTo>
                    <a:pt x="377113" y="82321"/>
                  </a:lnTo>
                  <a:lnTo>
                    <a:pt x="377113" y="57442"/>
                  </a:lnTo>
                  <a:lnTo>
                    <a:pt x="377113" y="44107"/>
                  </a:lnTo>
                  <a:close/>
                </a:path>
                <a:path w="512444" h="134620">
                  <a:moveTo>
                    <a:pt x="512064" y="4089"/>
                  </a:moveTo>
                  <a:lnTo>
                    <a:pt x="415518" y="4089"/>
                  </a:lnTo>
                  <a:lnTo>
                    <a:pt x="415213" y="41732"/>
                  </a:lnTo>
                  <a:lnTo>
                    <a:pt x="414388" y="58559"/>
                  </a:lnTo>
                  <a:lnTo>
                    <a:pt x="413054" y="65316"/>
                  </a:lnTo>
                  <a:lnTo>
                    <a:pt x="408901" y="71958"/>
                  </a:lnTo>
                  <a:lnTo>
                    <a:pt x="404850" y="73609"/>
                  </a:lnTo>
                  <a:lnTo>
                    <a:pt x="394182" y="73609"/>
                  </a:lnTo>
                  <a:lnTo>
                    <a:pt x="394182" y="99936"/>
                  </a:lnTo>
                  <a:lnTo>
                    <a:pt x="403428" y="99936"/>
                  </a:lnTo>
                  <a:lnTo>
                    <a:pt x="412965" y="99250"/>
                  </a:lnTo>
                  <a:lnTo>
                    <a:pt x="441134" y="61976"/>
                  </a:lnTo>
                  <a:lnTo>
                    <a:pt x="442899" y="28803"/>
                  </a:lnTo>
                  <a:lnTo>
                    <a:pt x="480060" y="28803"/>
                  </a:lnTo>
                  <a:lnTo>
                    <a:pt x="480060" y="99047"/>
                  </a:lnTo>
                  <a:lnTo>
                    <a:pt x="512064" y="99047"/>
                  </a:lnTo>
                  <a:lnTo>
                    <a:pt x="512064" y="4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82252" y="338988"/>
              <a:ext cx="365556" cy="10278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76257" y="342722"/>
              <a:ext cx="256387" cy="1208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61093" y="342722"/>
              <a:ext cx="115570" cy="9495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53117" y="338632"/>
              <a:ext cx="681990" cy="134620"/>
            </a:xfrm>
            <a:custGeom>
              <a:avLst/>
              <a:gdLst/>
              <a:ahLst/>
              <a:cxnLst/>
              <a:rect l="l" t="t" r="r" b="b"/>
              <a:pathLst>
                <a:path w="681989" h="134620">
                  <a:moveTo>
                    <a:pt x="108280" y="4267"/>
                  </a:moveTo>
                  <a:lnTo>
                    <a:pt x="0" y="4267"/>
                  </a:lnTo>
                  <a:lnTo>
                    <a:pt x="0" y="30937"/>
                  </a:lnTo>
                  <a:lnTo>
                    <a:pt x="0" y="99517"/>
                  </a:lnTo>
                  <a:lnTo>
                    <a:pt x="32004" y="99517"/>
                  </a:lnTo>
                  <a:lnTo>
                    <a:pt x="32004" y="30937"/>
                  </a:lnTo>
                  <a:lnTo>
                    <a:pt x="76276" y="30937"/>
                  </a:lnTo>
                  <a:lnTo>
                    <a:pt x="76276" y="99517"/>
                  </a:lnTo>
                  <a:lnTo>
                    <a:pt x="108280" y="99517"/>
                  </a:lnTo>
                  <a:lnTo>
                    <a:pt x="108280" y="30937"/>
                  </a:lnTo>
                  <a:lnTo>
                    <a:pt x="108280" y="4267"/>
                  </a:lnTo>
                  <a:close/>
                </a:path>
                <a:path w="681989" h="134620">
                  <a:moveTo>
                    <a:pt x="254965" y="51562"/>
                  </a:moveTo>
                  <a:lnTo>
                    <a:pt x="254139" y="40132"/>
                  </a:lnTo>
                  <a:lnTo>
                    <a:pt x="251764" y="30124"/>
                  </a:lnTo>
                  <a:lnTo>
                    <a:pt x="249631" y="25438"/>
                  </a:lnTo>
                  <a:lnTo>
                    <a:pt x="247764" y="21323"/>
                  </a:lnTo>
                  <a:lnTo>
                    <a:pt x="243001" y="14935"/>
                  </a:lnTo>
                  <a:lnTo>
                    <a:pt x="242163" y="13792"/>
                  </a:lnTo>
                  <a:lnTo>
                    <a:pt x="234924" y="7759"/>
                  </a:lnTo>
                  <a:lnTo>
                    <a:pt x="226021" y="3454"/>
                  </a:lnTo>
                  <a:lnTo>
                    <a:pt x="222961" y="2705"/>
                  </a:lnTo>
                  <a:lnTo>
                    <a:pt x="222961" y="51562"/>
                  </a:lnTo>
                  <a:lnTo>
                    <a:pt x="221195" y="63004"/>
                  </a:lnTo>
                  <a:lnTo>
                    <a:pt x="215938" y="71170"/>
                  </a:lnTo>
                  <a:lnTo>
                    <a:pt x="207149" y="76073"/>
                  </a:lnTo>
                  <a:lnTo>
                    <a:pt x="194868" y="77698"/>
                  </a:lnTo>
                  <a:lnTo>
                    <a:pt x="185508" y="77698"/>
                  </a:lnTo>
                  <a:lnTo>
                    <a:pt x="178358" y="75387"/>
                  </a:lnTo>
                  <a:lnTo>
                    <a:pt x="168529" y="66154"/>
                  </a:lnTo>
                  <a:lnTo>
                    <a:pt x="166065" y="59753"/>
                  </a:lnTo>
                  <a:lnTo>
                    <a:pt x="166065" y="43383"/>
                  </a:lnTo>
                  <a:lnTo>
                    <a:pt x="168529" y="36982"/>
                  </a:lnTo>
                  <a:lnTo>
                    <a:pt x="178358" y="27749"/>
                  </a:lnTo>
                  <a:lnTo>
                    <a:pt x="185508" y="25438"/>
                  </a:lnTo>
                  <a:lnTo>
                    <a:pt x="194868" y="25438"/>
                  </a:lnTo>
                  <a:lnTo>
                    <a:pt x="207149" y="27076"/>
                  </a:lnTo>
                  <a:lnTo>
                    <a:pt x="215938" y="31965"/>
                  </a:lnTo>
                  <a:lnTo>
                    <a:pt x="221195" y="40132"/>
                  </a:lnTo>
                  <a:lnTo>
                    <a:pt x="222961" y="51562"/>
                  </a:lnTo>
                  <a:lnTo>
                    <a:pt x="222961" y="2705"/>
                  </a:lnTo>
                  <a:lnTo>
                    <a:pt x="215455" y="863"/>
                  </a:lnTo>
                  <a:lnTo>
                    <a:pt x="203225" y="0"/>
                  </a:lnTo>
                  <a:lnTo>
                    <a:pt x="191452" y="939"/>
                  </a:lnTo>
                  <a:lnTo>
                    <a:pt x="181038" y="3733"/>
                  </a:lnTo>
                  <a:lnTo>
                    <a:pt x="171983" y="8407"/>
                  </a:lnTo>
                  <a:lnTo>
                    <a:pt x="164287" y="14935"/>
                  </a:lnTo>
                  <a:lnTo>
                    <a:pt x="163931" y="4089"/>
                  </a:lnTo>
                  <a:lnTo>
                    <a:pt x="136728" y="4089"/>
                  </a:lnTo>
                  <a:lnTo>
                    <a:pt x="136728" y="134416"/>
                  </a:lnTo>
                  <a:lnTo>
                    <a:pt x="168732" y="134416"/>
                  </a:lnTo>
                  <a:lnTo>
                    <a:pt x="168732" y="94589"/>
                  </a:lnTo>
                  <a:lnTo>
                    <a:pt x="175412" y="98259"/>
                  </a:lnTo>
                  <a:lnTo>
                    <a:pt x="183400" y="100876"/>
                  </a:lnTo>
                  <a:lnTo>
                    <a:pt x="192659" y="102438"/>
                  </a:lnTo>
                  <a:lnTo>
                    <a:pt x="203225" y="102958"/>
                  </a:lnTo>
                  <a:lnTo>
                    <a:pt x="215455" y="102108"/>
                  </a:lnTo>
                  <a:lnTo>
                    <a:pt x="226021" y="99542"/>
                  </a:lnTo>
                  <a:lnTo>
                    <a:pt x="234924" y="95262"/>
                  </a:lnTo>
                  <a:lnTo>
                    <a:pt x="235724" y="94589"/>
                  </a:lnTo>
                  <a:lnTo>
                    <a:pt x="242163" y="89268"/>
                  </a:lnTo>
                  <a:lnTo>
                    <a:pt x="247764" y="81775"/>
                  </a:lnTo>
                  <a:lnTo>
                    <a:pt x="249618" y="77698"/>
                  </a:lnTo>
                  <a:lnTo>
                    <a:pt x="251764" y="72999"/>
                  </a:lnTo>
                  <a:lnTo>
                    <a:pt x="254165" y="62928"/>
                  </a:lnTo>
                  <a:lnTo>
                    <a:pt x="254965" y="51562"/>
                  </a:lnTo>
                  <a:close/>
                </a:path>
                <a:path w="681989" h="134620">
                  <a:moveTo>
                    <a:pt x="390626" y="59029"/>
                  </a:moveTo>
                  <a:lnTo>
                    <a:pt x="376224" y="14846"/>
                  </a:lnTo>
                  <a:lnTo>
                    <a:pt x="358444" y="4419"/>
                  </a:lnTo>
                  <a:lnTo>
                    <a:pt x="358444" y="40551"/>
                  </a:lnTo>
                  <a:lnTo>
                    <a:pt x="302260" y="40551"/>
                  </a:lnTo>
                  <a:lnTo>
                    <a:pt x="303085" y="34378"/>
                  </a:lnTo>
                  <a:lnTo>
                    <a:pt x="305841" y="29883"/>
                  </a:lnTo>
                  <a:lnTo>
                    <a:pt x="315214" y="24180"/>
                  </a:lnTo>
                  <a:lnTo>
                    <a:pt x="321932" y="22758"/>
                  </a:lnTo>
                  <a:lnTo>
                    <a:pt x="330708" y="22758"/>
                  </a:lnTo>
                  <a:lnTo>
                    <a:pt x="341972" y="23876"/>
                  </a:lnTo>
                  <a:lnTo>
                    <a:pt x="350354" y="27216"/>
                  </a:lnTo>
                  <a:lnTo>
                    <a:pt x="355841" y="32778"/>
                  </a:lnTo>
                  <a:lnTo>
                    <a:pt x="358444" y="40551"/>
                  </a:lnTo>
                  <a:lnTo>
                    <a:pt x="358444" y="4419"/>
                  </a:lnTo>
                  <a:lnTo>
                    <a:pt x="357466" y="3987"/>
                  </a:lnTo>
                  <a:lnTo>
                    <a:pt x="345084" y="1270"/>
                  </a:lnTo>
                  <a:lnTo>
                    <a:pt x="330708" y="355"/>
                  </a:lnTo>
                  <a:lnTo>
                    <a:pt x="316826" y="1181"/>
                  </a:lnTo>
                  <a:lnTo>
                    <a:pt x="278955" y="20840"/>
                  </a:lnTo>
                  <a:lnTo>
                    <a:pt x="270256" y="51562"/>
                  </a:lnTo>
                  <a:lnTo>
                    <a:pt x="270256" y="61048"/>
                  </a:lnTo>
                  <a:lnTo>
                    <a:pt x="293217" y="95719"/>
                  </a:lnTo>
                  <a:lnTo>
                    <a:pt x="321932" y="102768"/>
                  </a:lnTo>
                  <a:lnTo>
                    <a:pt x="331063" y="102768"/>
                  </a:lnTo>
                  <a:lnTo>
                    <a:pt x="371068" y="94234"/>
                  </a:lnTo>
                  <a:lnTo>
                    <a:pt x="386346" y="79667"/>
                  </a:lnTo>
                  <a:lnTo>
                    <a:pt x="387235" y="78244"/>
                  </a:lnTo>
                  <a:lnTo>
                    <a:pt x="389382" y="71488"/>
                  </a:lnTo>
                  <a:lnTo>
                    <a:pt x="357733" y="71488"/>
                  </a:lnTo>
                  <a:lnTo>
                    <a:pt x="354672" y="75069"/>
                  </a:lnTo>
                  <a:lnTo>
                    <a:pt x="349415" y="77622"/>
                  </a:lnTo>
                  <a:lnTo>
                    <a:pt x="341960" y="79159"/>
                  </a:lnTo>
                  <a:lnTo>
                    <a:pt x="332308" y="79667"/>
                  </a:lnTo>
                  <a:lnTo>
                    <a:pt x="322110" y="79667"/>
                  </a:lnTo>
                  <a:lnTo>
                    <a:pt x="314566" y="77965"/>
                  </a:lnTo>
                  <a:lnTo>
                    <a:pt x="304723" y="71221"/>
                  </a:lnTo>
                  <a:lnTo>
                    <a:pt x="302082" y="66027"/>
                  </a:lnTo>
                  <a:lnTo>
                    <a:pt x="301726" y="59029"/>
                  </a:lnTo>
                  <a:lnTo>
                    <a:pt x="390626" y="59029"/>
                  </a:lnTo>
                  <a:close/>
                </a:path>
                <a:path w="681989" h="134620">
                  <a:moveTo>
                    <a:pt x="533755" y="73609"/>
                  </a:moveTo>
                  <a:lnTo>
                    <a:pt x="517753" y="73609"/>
                  </a:lnTo>
                  <a:lnTo>
                    <a:pt x="517753" y="28803"/>
                  </a:lnTo>
                  <a:lnTo>
                    <a:pt x="517753" y="4089"/>
                  </a:lnTo>
                  <a:lnTo>
                    <a:pt x="485749" y="4089"/>
                  </a:lnTo>
                  <a:lnTo>
                    <a:pt x="485749" y="28803"/>
                  </a:lnTo>
                  <a:lnTo>
                    <a:pt x="485749" y="73609"/>
                  </a:lnTo>
                  <a:lnTo>
                    <a:pt x="439699" y="73609"/>
                  </a:lnTo>
                  <a:lnTo>
                    <a:pt x="443001" y="68935"/>
                  </a:lnTo>
                  <a:lnTo>
                    <a:pt x="445655" y="62687"/>
                  </a:lnTo>
                  <a:lnTo>
                    <a:pt x="450011" y="28803"/>
                  </a:lnTo>
                  <a:lnTo>
                    <a:pt x="485749" y="28803"/>
                  </a:lnTo>
                  <a:lnTo>
                    <a:pt x="485749" y="4089"/>
                  </a:lnTo>
                  <a:lnTo>
                    <a:pt x="422808" y="4089"/>
                  </a:lnTo>
                  <a:lnTo>
                    <a:pt x="422719" y="16700"/>
                  </a:lnTo>
                  <a:lnTo>
                    <a:pt x="422490" y="27482"/>
                  </a:lnTo>
                  <a:lnTo>
                    <a:pt x="415823" y="66979"/>
                  </a:lnTo>
                  <a:lnTo>
                    <a:pt x="405269" y="73609"/>
                  </a:lnTo>
                  <a:lnTo>
                    <a:pt x="398094" y="73609"/>
                  </a:lnTo>
                  <a:lnTo>
                    <a:pt x="398627" y="124650"/>
                  </a:lnTo>
                  <a:lnTo>
                    <a:pt x="425831" y="124650"/>
                  </a:lnTo>
                  <a:lnTo>
                    <a:pt x="425831" y="99047"/>
                  </a:lnTo>
                  <a:lnTo>
                    <a:pt x="504952" y="99047"/>
                  </a:lnTo>
                  <a:lnTo>
                    <a:pt x="504952" y="124650"/>
                  </a:lnTo>
                  <a:lnTo>
                    <a:pt x="532155" y="124650"/>
                  </a:lnTo>
                  <a:lnTo>
                    <a:pt x="532701" y="99047"/>
                  </a:lnTo>
                  <a:lnTo>
                    <a:pt x="532866" y="91579"/>
                  </a:lnTo>
                  <a:lnTo>
                    <a:pt x="532980" y="84582"/>
                  </a:lnTo>
                  <a:lnTo>
                    <a:pt x="533285" y="78587"/>
                  </a:lnTo>
                  <a:lnTo>
                    <a:pt x="533755" y="73609"/>
                  </a:lnTo>
                  <a:close/>
                </a:path>
                <a:path w="681989" h="134620">
                  <a:moveTo>
                    <a:pt x="681863" y="4089"/>
                  </a:moveTo>
                  <a:lnTo>
                    <a:pt x="629589" y="4089"/>
                  </a:lnTo>
                  <a:lnTo>
                    <a:pt x="622655" y="50863"/>
                  </a:lnTo>
                  <a:lnTo>
                    <a:pt x="618388" y="82321"/>
                  </a:lnTo>
                  <a:lnTo>
                    <a:pt x="615188" y="82321"/>
                  </a:lnTo>
                  <a:lnTo>
                    <a:pt x="612254" y="59512"/>
                  </a:lnTo>
                  <a:lnTo>
                    <a:pt x="603986" y="4089"/>
                  </a:lnTo>
                  <a:lnTo>
                    <a:pt x="551713" y="4089"/>
                  </a:lnTo>
                  <a:lnTo>
                    <a:pt x="551713" y="99047"/>
                  </a:lnTo>
                  <a:lnTo>
                    <a:pt x="580517" y="99047"/>
                  </a:lnTo>
                  <a:lnTo>
                    <a:pt x="580517" y="20091"/>
                  </a:lnTo>
                  <a:lnTo>
                    <a:pt x="584250" y="20091"/>
                  </a:lnTo>
                  <a:lnTo>
                    <a:pt x="591629" y="65176"/>
                  </a:lnTo>
                  <a:lnTo>
                    <a:pt x="594982" y="83515"/>
                  </a:lnTo>
                  <a:lnTo>
                    <a:pt x="598119" y="99047"/>
                  </a:lnTo>
                  <a:lnTo>
                    <a:pt x="635457" y="99047"/>
                  </a:lnTo>
                  <a:lnTo>
                    <a:pt x="638581" y="83515"/>
                  </a:lnTo>
                  <a:lnTo>
                    <a:pt x="641934" y="65176"/>
                  </a:lnTo>
                  <a:lnTo>
                    <a:pt x="649325" y="20091"/>
                  </a:lnTo>
                  <a:lnTo>
                    <a:pt x="653059" y="20091"/>
                  </a:lnTo>
                  <a:lnTo>
                    <a:pt x="653059" y="99047"/>
                  </a:lnTo>
                  <a:lnTo>
                    <a:pt x="681863" y="99047"/>
                  </a:lnTo>
                  <a:lnTo>
                    <a:pt x="681863" y="40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56849" y="338988"/>
              <a:ext cx="353466" cy="10241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76457" y="338988"/>
              <a:ext cx="366801" cy="10278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65128" y="338632"/>
              <a:ext cx="121970" cy="10313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08968" y="338988"/>
              <a:ext cx="202691" cy="10241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5536" y="553719"/>
              <a:ext cx="108585" cy="95250"/>
            </a:xfrm>
            <a:custGeom>
              <a:avLst/>
              <a:gdLst/>
              <a:ahLst/>
              <a:cxnLst/>
              <a:rect l="l" t="t" r="r" b="b"/>
              <a:pathLst>
                <a:path w="108584" h="95250">
                  <a:moveTo>
                    <a:pt x="108280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26670"/>
                  </a:lnTo>
                  <a:lnTo>
                    <a:pt x="76276" y="26670"/>
                  </a:lnTo>
                  <a:lnTo>
                    <a:pt x="76276" y="95250"/>
                  </a:lnTo>
                  <a:lnTo>
                    <a:pt x="108280" y="95250"/>
                  </a:lnTo>
                  <a:lnTo>
                    <a:pt x="108280" y="26670"/>
                  </a:lnTo>
                  <a:lnTo>
                    <a:pt x="1082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2265" y="549770"/>
              <a:ext cx="253900" cy="13441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17147" y="553859"/>
              <a:ext cx="104367" cy="9494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42494" y="553859"/>
              <a:ext cx="146329" cy="94945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17269" y="553719"/>
              <a:ext cx="151765" cy="95250"/>
            </a:xfrm>
            <a:custGeom>
              <a:avLst/>
              <a:gdLst/>
              <a:ahLst/>
              <a:cxnLst/>
              <a:rect l="l" t="t" r="r" b="b"/>
              <a:pathLst>
                <a:path w="151765" h="95250">
                  <a:moveTo>
                    <a:pt x="151485" y="0"/>
                  </a:moveTo>
                  <a:lnTo>
                    <a:pt x="119481" y="0"/>
                  </a:lnTo>
                  <a:lnTo>
                    <a:pt x="119481" y="69850"/>
                  </a:lnTo>
                  <a:lnTo>
                    <a:pt x="91744" y="69850"/>
                  </a:lnTo>
                  <a:lnTo>
                    <a:pt x="91744" y="0"/>
                  </a:lnTo>
                  <a:lnTo>
                    <a:pt x="59740" y="0"/>
                  </a:lnTo>
                  <a:lnTo>
                    <a:pt x="59740" y="69850"/>
                  </a:lnTo>
                  <a:lnTo>
                    <a:pt x="32004" y="6985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69850"/>
                  </a:lnTo>
                  <a:lnTo>
                    <a:pt x="0" y="95250"/>
                  </a:lnTo>
                  <a:lnTo>
                    <a:pt x="151485" y="95250"/>
                  </a:lnTo>
                  <a:lnTo>
                    <a:pt x="151485" y="69850"/>
                  </a:lnTo>
                  <a:lnTo>
                    <a:pt x="1514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92046" y="550125"/>
              <a:ext cx="107391" cy="10241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21307" y="550125"/>
              <a:ext cx="235407" cy="102412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22678" y="549770"/>
              <a:ext cx="369125" cy="13441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12784" y="553859"/>
              <a:ext cx="130149" cy="9494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64803" y="550125"/>
              <a:ext cx="120370" cy="10241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506154" y="549770"/>
              <a:ext cx="118237" cy="134416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683954" y="517232"/>
              <a:ext cx="651510" cy="167005"/>
            </a:xfrm>
            <a:custGeom>
              <a:avLst/>
              <a:gdLst/>
              <a:ahLst/>
              <a:cxnLst/>
              <a:rect l="l" t="t" r="r" b="b"/>
              <a:pathLst>
                <a:path w="651510" h="167004">
                  <a:moveTo>
                    <a:pt x="105079" y="36487"/>
                  </a:moveTo>
                  <a:lnTo>
                    <a:pt x="0" y="36487"/>
                  </a:lnTo>
                  <a:lnTo>
                    <a:pt x="0" y="63157"/>
                  </a:lnTo>
                  <a:lnTo>
                    <a:pt x="36449" y="63157"/>
                  </a:lnTo>
                  <a:lnTo>
                    <a:pt x="36449" y="131737"/>
                  </a:lnTo>
                  <a:lnTo>
                    <a:pt x="68630" y="131737"/>
                  </a:lnTo>
                  <a:lnTo>
                    <a:pt x="68630" y="63157"/>
                  </a:lnTo>
                  <a:lnTo>
                    <a:pt x="105079" y="63157"/>
                  </a:lnTo>
                  <a:lnTo>
                    <a:pt x="105079" y="36487"/>
                  </a:lnTo>
                  <a:close/>
                </a:path>
                <a:path w="651510" h="167004">
                  <a:moveTo>
                    <a:pt x="241274" y="84099"/>
                  </a:moveTo>
                  <a:lnTo>
                    <a:pt x="229323" y="47472"/>
                  </a:lnTo>
                  <a:lnTo>
                    <a:pt x="228473" y="46316"/>
                  </a:lnTo>
                  <a:lnTo>
                    <a:pt x="221234" y="40297"/>
                  </a:lnTo>
                  <a:lnTo>
                    <a:pt x="212331" y="35991"/>
                  </a:lnTo>
                  <a:lnTo>
                    <a:pt x="209270" y="35242"/>
                  </a:lnTo>
                  <a:lnTo>
                    <a:pt x="209270" y="84099"/>
                  </a:lnTo>
                  <a:lnTo>
                    <a:pt x="207505" y="95542"/>
                  </a:lnTo>
                  <a:lnTo>
                    <a:pt x="202247" y="103708"/>
                  </a:lnTo>
                  <a:lnTo>
                    <a:pt x="193459" y="108610"/>
                  </a:lnTo>
                  <a:lnTo>
                    <a:pt x="181178" y="110236"/>
                  </a:lnTo>
                  <a:lnTo>
                    <a:pt x="171818" y="110236"/>
                  </a:lnTo>
                  <a:lnTo>
                    <a:pt x="164668" y="107924"/>
                  </a:lnTo>
                  <a:lnTo>
                    <a:pt x="154838" y="98679"/>
                  </a:lnTo>
                  <a:lnTo>
                    <a:pt x="152374" y="92278"/>
                  </a:lnTo>
                  <a:lnTo>
                    <a:pt x="152374" y="75920"/>
                  </a:lnTo>
                  <a:lnTo>
                    <a:pt x="154838" y="69519"/>
                  </a:lnTo>
                  <a:lnTo>
                    <a:pt x="164668" y="60274"/>
                  </a:lnTo>
                  <a:lnTo>
                    <a:pt x="171818" y="57962"/>
                  </a:lnTo>
                  <a:lnTo>
                    <a:pt x="181178" y="57962"/>
                  </a:lnTo>
                  <a:lnTo>
                    <a:pt x="193459" y="59601"/>
                  </a:lnTo>
                  <a:lnTo>
                    <a:pt x="202247" y="64503"/>
                  </a:lnTo>
                  <a:lnTo>
                    <a:pt x="207505" y="72669"/>
                  </a:lnTo>
                  <a:lnTo>
                    <a:pt x="209270" y="84099"/>
                  </a:lnTo>
                  <a:lnTo>
                    <a:pt x="209270" y="35242"/>
                  </a:lnTo>
                  <a:lnTo>
                    <a:pt x="201764" y="33401"/>
                  </a:lnTo>
                  <a:lnTo>
                    <a:pt x="189534" y="32537"/>
                  </a:lnTo>
                  <a:lnTo>
                    <a:pt x="177761" y="33477"/>
                  </a:lnTo>
                  <a:lnTo>
                    <a:pt x="167347" y="36271"/>
                  </a:lnTo>
                  <a:lnTo>
                    <a:pt x="158292" y="40944"/>
                  </a:lnTo>
                  <a:lnTo>
                    <a:pt x="150596" y="47472"/>
                  </a:lnTo>
                  <a:lnTo>
                    <a:pt x="150241" y="36626"/>
                  </a:lnTo>
                  <a:lnTo>
                    <a:pt x="123037" y="36626"/>
                  </a:lnTo>
                  <a:lnTo>
                    <a:pt x="123037" y="166954"/>
                  </a:lnTo>
                  <a:lnTo>
                    <a:pt x="155041" y="166954"/>
                  </a:lnTo>
                  <a:lnTo>
                    <a:pt x="155041" y="127127"/>
                  </a:lnTo>
                  <a:lnTo>
                    <a:pt x="161721" y="130797"/>
                  </a:lnTo>
                  <a:lnTo>
                    <a:pt x="169710" y="133400"/>
                  </a:lnTo>
                  <a:lnTo>
                    <a:pt x="178968" y="134962"/>
                  </a:lnTo>
                  <a:lnTo>
                    <a:pt x="189534" y="135483"/>
                  </a:lnTo>
                  <a:lnTo>
                    <a:pt x="201764" y="134632"/>
                  </a:lnTo>
                  <a:lnTo>
                    <a:pt x="212331" y="132067"/>
                  </a:lnTo>
                  <a:lnTo>
                    <a:pt x="221234" y="127800"/>
                  </a:lnTo>
                  <a:lnTo>
                    <a:pt x="222034" y="127127"/>
                  </a:lnTo>
                  <a:lnTo>
                    <a:pt x="228473" y="121805"/>
                  </a:lnTo>
                  <a:lnTo>
                    <a:pt x="234073" y="114312"/>
                  </a:lnTo>
                  <a:lnTo>
                    <a:pt x="235927" y="110236"/>
                  </a:lnTo>
                  <a:lnTo>
                    <a:pt x="238074" y="105537"/>
                  </a:lnTo>
                  <a:lnTo>
                    <a:pt x="240474" y="95465"/>
                  </a:lnTo>
                  <a:lnTo>
                    <a:pt x="241274" y="84099"/>
                  </a:lnTo>
                  <a:close/>
                </a:path>
                <a:path w="651510" h="167004">
                  <a:moveTo>
                    <a:pt x="376936" y="91567"/>
                  </a:moveTo>
                  <a:lnTo>
                    <a:pt x="362534" y="47383"/>
                  </a:lnTo>
                  <a:lnTo>
                    <a:pt x="344754" y="36957"/>
                  </a:lnTo>
                  <a:lnTo>
                    <a:pt x="344754" y="73075"/>
                  </a:lnTo>
                  <a:lnTo>
                    <a:pt x="288569" y="73075"/>
                  </a:lnTo>
                  <a:lnTo>
                    <a:pt x="289394" y="66916"/>
                  </a:lnTo>
                  <a:lnTo>
                    <a:pt x="292163" y="62420"/>
                  </a:lnTo>
                  <a:lnTo>
                    <a:pt x="301523" y="56718"/>
                  </a:lnTo>
                  <a:lnTo>
                    <a:pt x="308241" y="55295"/>
                  </a:lnTo>
                  <a:lnTo>
                    <a:pt x="317017" y="55295"/>
                  </a:lnTo>
                  <a:lnTo>
                    <a:pt x="328282" y="56413"/>
                  </a:lnTo>
                  <a:lnTo>
                    <a:pt x="336664" y="59753"/>
                  </a:lnTo>
                  <a:lnTo>
                    <a:pt x="342150" y="65303"/>
                  </a:lnTo>
                  <a:lnTo>
                    <a:pt x="344754" y="73075"/>
                  </a:lnTo>
                  <a:lnTo>
                    <a:pt x="344754" y="36957"/>
                  </a:lnTo>
                  <a:lnTo>
                    <a:pt x="343776" y="36525"/>
                  </a:lnTo>
                  <a:lnTo>
                    <a:pt x="331393" y="33807"/>
                  </a:lnTo>
                  <a:lnTo>
                    <a:pt x="317017" y="32893"/>
                  </a:lnTo>
                  <a:lnTo>
                    <a:pt x="303136" y="33718"/>
                  </a:lnTo>
                  <a:lnTo>
                    <a:pt x="265264" y="53365"/>
                  </a:lnTo>
                  <a:lnTo>
                    <a:pt x="256565" y="84099"/>
                  </a:lnTo>
                  <a:lnTo>
                    <a:pt x="256565" y="93586"/>
                  </a:lnTo>
                  <a:lnTo>
                    <a:pt x="279527" y="128257"/>
                  </a:lnTo>
                  <a:lnTo>
                    <a:pt x="308241" y="135305"/>
                  </a:lnTo>
                  <a:lnTo>
                    <a:pt x="317373" y="135305"/>
                  </a:lnTo>
                  <a:lnTo>
                    <a:pt x="357378" y="126771"/>
                  </a:lnTo>
                  <a:lnTo>
                    <a:pt x="372656" y="112204"/>
                  </a:lnTo>
                  <a:lnTo>
                    <a:pt x="373545" y="110782"/>
                  </a:lnTo>
                  <a:lnTo>
                    <a:pt x="375691" y="104025"/>
                  </a:lnTo>
                  <a:lnTo>
                    <a:pt x="344043" y="104025"/>
                  </a:lnTo>
                  <a:lnTo>
                    <a:pt x="340982" y="107607"/>
                  </a:lnTo>
                  <a:lnTo>
                    <a:pt x="335724" y="110159"/>
                  </a:lnTo>
                  <a:lnTo>
                    <a:pt x="328269" y="111696"/>
                  </a:lnTo>
                  <a:lnTo>
                    <a:pt x="318617" y="112204"/>
                  </a:lnTo>
                  <a:lnTo>
                    <a:pt x="308432" y="112204"/>
                  </a:lnTo>
                  <a:lnTo>
                    <a:pt x="300875" y="110502"/>
                  </a:lnTo>
                  <a:lnTo>
                    <a:pt x="291033" y="103759"/>
                  </a:lnTo>
                  <a:lnTo>
                    <a:pt x="288391" y="98564"/>
                  </a:lnTo>
                  <a:lnTo>
                    <a:pt x="288036" y="91567"/>
                  </a:lnTo>
                  <a:lnTo>
                    <a:pt x="376936" y="91567"/>
                  </a:lnTo>
                  <a:close/>
                </a:path>
                <a:path w="651510" h="167004">
                  <a:moveTo>
                    <a:pt x="514019" y="85521"/>
                  </a:moveTo>
                  <a:lnTo>
                    <a:pt x="510692" y="64681"/>
                  </a:lnTo>
                  <a:lnTo>
                    <a:pt x="508698" y="61696"/>
                  </a:lnTo>
                  <a:lnTo>
                    <a:pt x="505358" y="56718"/>
                  </a:lnTo>
                  <a:lnTo>
                    <a:pt x="500722" y="49796"/>
                  </a:lnTo>
                  <a:lnTo>
                    <a:pt x="484111" y="40855"/>
                  </a:lnTo>
                  <a:lnTo>
                    <a:pt x="480949" y="40462"/>
                  </a:lnTo>
                  <a:lnTo>
                    <a:pt x="480949" y="85344"/>
                  </a:lnTo>
                  <a:lnTo>
                    <a:pt x="479234" y="96012"/>
                  </a:lnTo>
                  <a:lnTo>
                    <a:pt x="474091" y="103619"/>
                  </a:lnTo>
                  <a:lnTo>
                    <a:pt x="465543" y="108191"/>
                  </a:lnTo>
                  <a:lnTo>
                    <a:pt x="453567" y="109702"/>
                  </a:lnTo>
                  <a:lnTo>
                    <a:pt x="441579" y="108191"/>
                  </a:lnTo>
                  <a:lnTo>
                    <a:pt x="433031" y="103619"/>
                  </a:lnTo>
                  <a:lnTo>
                    <a:pt x="427888" y="96012"/>
                  </a:lnTo>
                  <a:lnTo>
                    <a:pt x="426186" y="85344"/>
                  </a:lnTo>
                  <a:lnTo>
                    <a:pt x="427888" y="75006"/>
                  </a:lnTo>
                  <a:lnTo>
                    <a:pt x="433031" y="67614"/>
                  </a:lnTo>
                  <a:lnTo>
                    <a:pt x="441579" y="63182"/>
                  </a:lnTo>
                  <a:lnTo>
                    <a:pt x="453567" y="61696"/>
                  </a:lnTo>
                  <a:lnTo>
                    <a:pt x="465543" y="63182"/>
                  </a:lnTo>
                  <a:lnTo>
                    <a:pt x="474091" y="67614"/>
                  </a:lnTo>
                  <a:lnTo>
                    <a:pt x="479234" y="75006"/>
                  </a:lnTo>
                  <a:lnTo>
                    <a:pt x="480949" y="85344"/>
                  </a:lnTo>
                  <a:lnTo>
                    <a:pt x="480949" y="40462"/>
                  </a:lnTo>
                  <a:lnTo>
                    <a:pt x="460857" y="37871"/>
                  </a:lnTo>
                  <a:lnTo>
                    <a:pt x="453288" y="38163"/>
                  </a:lnTo>
                  <a:lnTo>
                    <a:pt x="446582" y="39039"/>
                  </a:lnTo>
                  <a:lnTo>
                    <a:pt x="421919" y="56718"/>
                  </a:lnTo>
                  <a:lnTo>
                    <a:pt x="421030" y="56718"/>
                  </a:lnTo>
                  <a:lnTo>
                    <a:pt x="448729" y="28994"/>
                  </a:lnTo>
                  <a:lnTo>
                    <a:pt x="458546" y="28625"/>
                  </a:lnTo>
                  <a:lnTo>
                    <a:pt x="464947" y="28625"/>
                  </a:lnTo>
                  <a:lnTo>
                    <a:pt x="476719" y="28219"/>
                  </a:lnTo>
                  <a:lnTo>
                    <a:pt x="511352" y="10325"/>
                  </a:lnTo>
                  <a:lnTo>
                    <a:pt x="511352" y="0"/>
                  </a:lnTo>
                  <a:lnTo>
                    <a:pt x="480771" y="0"/>
                  </a:lnTo>
                  <a:lnTo>
                    <a:pt x="480771" y="1905"/>
                  </a:lnTo>
                  <a:lnTo>
                    <a:pt x="479298" y="3149"/>
                  </a:lnTo>
                  <a:lnTo>
                    <a:pt x="473367" y="4330"/>
                  </a:lnTo>
                  <a:lnTo>
                    <a:pt x="468566" y="4622"/>
                  </a:lnTo>
                  <a:lnTo>
                    <a:pt x="450723" y="4622"/>
                  </a:lnTo>
                  <a:lnTo>
                    <a:pt x="443141" y="5080"/>
                  </a:lnTo>
                  <a:lnTo>
                    <a:pt x="401764" y="27000"/>
                  </a:lnTo>
                  <a:lnTo>
                    <a:pt x="394093" y="64681"/>
                  </a:lnTo>
                  <a:lnTo>
                    <a:pt x="394004" y="82511"/>
                  </a:lnTo>
                  <a:lnTo>
                    <a:pt x="397738" y="105384"/>
                  </a:lnTo>
                  <a:lnTo>
                    <a:pt x="408940" y="121716"/>
                  </a:lnTo>
                  <a:lnTo>
                    <a:pt x="427609" y="131508"/>
                  </a:lnTo>
                  <a:lnTo>
                    <a:pt x="453745" y="134772"/>
                  </a:lnTo>
                  <a:lnTo>
                    <a:pt x="467398" y="134023"/>
                  </a:lnTo>
                  <a:lnTo>
                    <a:pt x="505206" y="115836"/>
                  </a:lnTo>
                  <a:lnTo>
                    <a:pt x="513029" y="97256"/>
                  </a:lnTo>
                  <a:lnTo>
                    <a:pt x="514019" y="85521"/>
                  </a:lnTo>
                  <a:close/>
                </a:path>
                <a:path w="651510" h="167004">
                  <a:moveTo>
                    <a:pt x="651281" y="84099"/>
                  </a:moveTo>
                  <a:lnTo>
                    <a:pt x="650290" y="71882"/>
                  </a:lnTo>
                  <a:lnTo>
                    <a:pt x="647344" y="61328"/>
                  </a:lnTo>
                  <a:lnTo>
                    <a:pt x="645477" y="57962"/>
                  </a:lnTo>
                  <a:lnTo>
                    <a:pt x="642429" y="52463"/>
                  </a:lnTo>
                  <a:lnTo>
                    <a:pt x="635546" y="45262"/>
                  </a:lnTo>
                  <a:lnTo>
                    <a:pt x="626808" y="39700"/>
                  </a:lnTo>
                  <a:lnTo>
                    <a:pt x="619264" y="36830"/>
                  </a:lnTo>
                  <a:lnTo>
                    <a:pt x="619264" y="75336"/>
                  </a:lnTo>
                  <a:lnTo>
                    <a:pt x="619264" y="92875"/>
                  </a:lnTo>
                  <a:lnTo>
                    <a:pt x="617067" y="99428"/>
                  </a:lnTo>
                  <a:lnTo>
                    <a:pt x="608304" y="108077"/>
                  </a:lnTo>
                  <a:lnTo>
                    <a:pt x="600849" y="110236"/>
                  </a:lnTo>
                  <a:lnTo>
                    <a:pt x="579755" y="110236"/>
                  </a:lnTo>
                  <a:lnTo>
                    <a:pt x="572274" y="108077"/>
                  </a:lnTo>
                  <a:lnTo>
                    <a:pt x="563511" y="99428"/>
                  </a:lnTo>
                  <a:lnTo>
                    <a:pt x="561314" y="92875"/>
                  </a:lnTo>
                  <a:lnTo>
                    <a:pt x="561314" y="75336"/>
                  </a:lnTo>
                  <a:lnTo>
                    <a:pt x="563511" y="68783"/>
                  </a:lnTo>
                  <a:lnTo>
                    <a:pt x="572274" y="60134"/>
                  </a:lnTo>
                  <a:lnTo>
                    <a:pt x="579755" y="57962"/>
                  </a:lnTo>
                  <a:lnTo>
                    <a:pt x="600849" y="57962"/>
                  </a:lnTo>
                  <a:lnTo>
                    <a:pt x="608304" y="60134"/>
                  </a:lnTo>
                  <a:lnTo>
                    <a:pt x="617067" y="68783"/>
                  </a:lnTo>
                  <a:lnTo>
                    <a:pt x="619264" y="75336"/>
                  </a:lnTo>
                  <a:lnTo>
                    <a:pt x="619264" y="36830"/>
                  </a:lnTo>
                  <a:lnTo>
                    <a:pt x="616369" y="35725"/>
                  </a:lnTo>
                  <a:lnTo>
                    <a:pt x="604189" y="33337"/>
                  </a:lnTo>
                  <a:lnTo>
                    <a:pt x="590296" y="32537"/>
                  </a:lnTo>
                  <a:lnTo>
                    <a:pt x="576389" y="33337"/>
                  </a:lnTo>
                  <a:lnTo>
                    <a:pt x="538149" y="52463"/>
                  </a:lnTo>
                  <a:lnTo>
                    <a:pt x="529310" y="84099"/>
                  </a:lnTo>
                  <a:lnTo>
                    <a:pt x="530288" y="96329"/>
                  </a:lnTo>
                  <a:lnTo>
                    <a:pt x="553770" y="128524"/>
                  </a:lnTo>
                  <a:lnTo>
                    <a:pt x="590296" y="135661"/>
                  </a:lnTo>
                  <a:lnTo>
                    <a:pt x="604189" y="134874"/>
                  </a:lnTo>
                  <a:lnTo>
                    <a:pt x="642429" y="115773"/>
                  </a:lnTo>
                  <a:lnTo>
                    <a:pt x="645490" y="110236"/>
                  </a:lnTo>
                  <a:lnTo>
                    <a:pt x="647344" y="106883"/>
                  </a:lnTo>
                  <a:lnTo>
                    <a:pt x="650290" y="96329"/>
                  </a:lnTo>
                  <a:lnTo>
                    <a:pt x="651281" y="84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57105" y="550125"/>
              <a:ext cx="227584" cy="10241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13137" y="55371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20" h="95250">
                  <a:moveTo>
                    <a:pt x="108991" y="0"/>
                  </a:moveTo>
                  <a:lnTo>
                    <a:pt x="76987" y="0"/>
                  </a:lnTo>
                  <a:lnTo>
                    <a:pt x="76987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6096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60960"/>
                  </a:lnTo>
                  <a:lnTo>
                    <a:pt x="76987" y="60960"/>
                  </a:lnTo>
                  <a:lnTo>
                    <a:pt x="76987" y="95250"/>
                  </a:lnTo>
                  <a:lnTo>
                    <a:pt x="108991" y="95250"/>
                  </a:lnTo>
                  <a:lnTo>
                    <a:pt x="108991" y="60960"/>
                  </a:lnTo>
                  <a:lnTo>
                    <a:pt x="108991" y="34290"/>
                  </a:lnTo>
                  <a:lnTo>
                    <a:pt x="108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50576" y="553859"/>
              <a:ext cx="115569" cy="94945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94594" y="512076"/>
              <a:ext cx="115570" cy="136728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82707" y="517232"/>
              <a:ext cx="244119" cy="135305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55274" y="553719"/>
              <a:ext cx="109220" cy="95250"/>
            </a:xfrm>
            <a:custGeom>
              <a:avLst/>
              <a:gdLst/>
              <a:ahLst/>
              <a:cxnLst/>
              <a:rect l="l" t="t" r="r" b="b"/>
              <a:pathLst>
                <a:path w="109220" h="95250">
                  <a:moveTo>
                    <a:pt x="109004" y="0"/>
                  </a:moveTo>
                  <a:lnTo>
                    <a:pt x="77000" y="0"/>
                  </a:lnTo>
                  <a:lnTo>
                    <a:pt x="77000" y="34290"/>
                  </a:lnTo>
                  <a:lnTo>
                    <a:pt x="32004" y="34290"/>
                  </a:lnTo>
                  <a:lnTo>
                    <a:pt x="32004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60960"/>
                  </a:lnTo>
                  <a:lnTo>
                    <a:pt x="0" y="95250"/>
                  </a:lnTo>
                  <a:lnTo>
                    <a:pt x="32004" y="95250"/>
                  </a:lnTo>
                  <a:lnTo>
                    <a:pt x="32004" y="60960"/>
                  </a:lnTo>
                  <a:lnTo>
                    <a:pt x="77000" y="60960"/>
                  </a:lnTo>
                  <a:lnTo>
                    <a:pt x="77000" y="95250"/>
                  </a:lnTo>
                  <a:lnTo>
                    <a:pt x="109004" y="95250"/>
                  </a:lnTo>
                  <a:lnTo>
                    <a:pt x="109004" y="60960"/>
                  </a:lnTo>
                  <a:lnTo>
                    <a:pt x="109004" y="34290"/>
                  </a:lnTo>
                  <a:lnTo>
                    <a:pt x="109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92713" y="550125"/>
              <a:ext cx="224218" cy="10241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4601" y="1375422"/>
              <a:ext cx="3797950" cy="112776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7395" y="1776729"/>
              <a:ext cx="3641879" cy="132194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71937" y="1860918"/>
              <a:ext cx="19685" cy="34925"/>
            </a:xfrm>
            <a:custGeom>
              <a:avLst/>
              <a:gdLst/>
              <a:ahLst/>
              <a:cxnLst/>
              <a:rect l="l" t="t" r="r" b="b"/>
              <a:pathLst>
                <a:path w="19685" h="34925">
                  <a:moveTo>
                    <a:pt x="19507" y="0"/>
                  </a:moveTo>
                  <a:lnTo>
                    <a:pt x="2590" y="0"/>
                  </a:lnTo>
                  <a:lnTo>
                    <a:pt x="2590" y="16916"/>
                  </a:lnTo>
                  <a:lnTo>
                    <a:pt x="10667" y="16916"/>
                  </a:lnTo>
                  <a:lnTo>
                    <a:pt x="0" y="34747"/>
                  </a:lnTo>
                  <a:lnTo>
                    <a:pt x="9601" y="34747"/>
                  </a:lnTo>
                  <a:lnTo>
                    <a:pt x="19507" y="18427"/>
                  </a:lnTo>
                  <a:lnTo>
                    <a:pt x="19507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43260" y="1805736"/>
              <a:ext cx="237286" cy="74066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504931" y="1807730"/>
              <a:ext cx="67195" cy="70103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93475" y="1813674"/>
              <a:ext cx="17145" cy="64769"/>
            </a:xfrm>
            <a:custGeom>
              <a:avLst/>
              <a:gdLst/>
              <a:ahLst/>
              <a:cxnLst/>
              <a:rect l="l" t="t" r="r" b="b"/>
              <a:pathLst>
                <a:path w="17145" h="64769">
                  <a:moveTo>
                    <a:pt x="16916" y="0"/>
                  </a:moveTo>
                  <a:lnTo>
                    <a:pt x="0" y="0"/>
                  </a:lnTo>
                  <a:lnTo>
                    <a:pt x="0" y="16916"/>
                  </a:lnTo>
                  <a:lnTo>
                    <a:pt x="16916" y="16916"/>
                  </a:lnTo>
                  <a:lnTo>
                    <a:pt x="16916" y="0"/>
                  </a:lnTo>
                  <a:close/>
                </a:path>
                <a:path w="17145" h="64769">
                  <a:moveTo>
                    <a:pt x="16916" y="47243"/>
                  </a:moveTo>
                  <a:lnTo>
                    <a:pt x="0" y="47243"/>
                  </a:lnTo>
                  <a:lnTo>
                    <a:pt x="0" y="64160"/>
                  </a:lnTo>
                  <a:lnTo>
                    <a:pt x="16916" y="64160"/>
                  </a:lnTo>
                  <a:lnTo>
                    <a:pt x="16916" y="47243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14601" y="1974926"/>
              <a:ext cx="4756927" cy="448779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14601" y="2502661"/>
              <a:ext cx="4480321" cy="85979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6095" y="2821813"/>
              <a:ext cx="4757432" cy="938700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5997" y="1"/>
            <a:ext cx="6096000" cy="4572000"/>
            <a:chOff x="-3" y="1"/>
            <a:chExt cx="6096000" cy="4572000"/>
          </a:xfrm>
        </p:grpSpPr>
        <p:sp>
          <p:nvSpPr>
            <p:cNvPr id="3" name="object 3"/>
            <p:cNvSpPr/>
            <p:nvPr/>
          </p:nvSpPr>
          <p:spPr>
            <a:xfrm>
              <a:off x="0" y="1"/>
              <a:ext cx="6095996" cy="4571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9201" y="248323"/>
              <a:ext cx="1448163" cy="62721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7327" y="1085735"/>
              <a:ext cx="771525" cy="90805"/>
            </a:xfrm>
            <a:custGeom>
              <a:avLst/>
              <a:gdLst/>
              <a:ahLst/>
              <a:cxnLst/>
              <a:rect l="l" t="t" r="r" b="b"/>
              <a:pathLst>
                <a:path w="771525" h="90805">
                  <a:moveTo>
                    <a:pt x="62509" y="40830"/>
                  </a:moveTo>
                  <a:lnTo>
                    <a:pt x="60655" y="35941"/>
                  </a:lnTo>
                  <a:lnTo>
                    <a:pt x="60413" y="35280"/>
                  </a:lnTo>
                  <a:lnTo>
                    <a:pt x="52019" y="28232"/>
                  </a:lnTo>
                  <a:lnTo>
                    <a:pt x="50723" y="27876"/>
                  </a:lnTo>
                  <a:lnTo>
                    <a:pt x="50723" y="44259"/>
                  </a:lnTo>
                  <a:lnTo>
                    <a:pt x="50723" y="52514"/>
                  </a:lnTo>
                  <a:lnTo>
                    <a:pt x="49707" y="55600"/>
                  </a:lnTo>
                  <a:lnTo>
                    <a:pt x="45618" y="59753"/>
                  </a:lnTo>
                  <a:lnTo>
                    <a:pt x="42037" y="60794"/>
                  </a:lnTo>
                  <a:lnTo>
                    <a:pt x="11671" y="60794"/>
                  </a:lnTo>
                  <a:lnTo>
                    <a:pt x="11671" y="35941"/>
                  </a:lnTo>
                  <a:lnTo>
                    <a:pt x="42037" y="35941"/>
                  </a:lnTo>
                  <a:lnTo>
                    <a:pt x="45618" y="36982"/>
                  </a:lnTo>
                  <a:lnTo>
                    <a:pt x="49707" y="41135"/>
                  </a:lnTo>
                  <a:lnTo>
                    <a:pt x="50723" y="44259"/>
                  </a:lnTo>
                  <a:lnTo>
                    <a:pt x="50723" y="27876"/>
                  </a:lnTo>
                  <a:lnTo>
                    <a:pt x="45796" y="26479"/>
                  </a:lnTo>
                  <a:lnTo>
                    <a:pt x="11671" y="26479"/>
                  </a:lnTo>
                  <a:lnTo>
                    <a:pt x="11671" y="10274"/>
                  </a:lnTo>
                  <a:lnTo>
                    <a:pt x="56362" y="10274"/>
                  </a:lnTo>
                  <a:lnTo>
                    <a:pt x="56362" y="0"/>
                  </a:lnTo>
                  <a:lnTo>
                    <a:pt x="0" y="0"/>
                  </a:lnTo>
                  <a:lnTo>
                    <a:pt x="0" y="70256"/>
                  </a:lnTo>
                  <a:lnTo>
                    <a:pt x="44996" y="70256"/>
                  </a:lnTo>
                  <a:lnTo>
                    <a:pt x="51600" y="68554"/>
                  </a:lnTo>
                  <a:lnTo>
                    <a:pt x="60325" y="61709"/>
                  </a:lnTo>
                  <a:lnTo>
                    <a:pt x="60680" y="60794"/>
                  </a:lnTo>
                  <a:lnTo>
                    <a:pt x="62509" y="56134"/>
                  </a:lnTo>
                  <a:lnTo>
                    <a:pt x="62509" y="40830"/>
                  </a:lnTo>
                  <a:close/>
                </a:path>
                <a:path w="771525" h="90805">
                  <a:moveTo>
                    <a:pt x="128739" y="29730"/>
                  </a:moveTo>
                  <a:lnTo>
                    <a:pt x="126377" y="23761"/>
                  </a:lnTo>
                  <a:lnTo>
                    <a:pt x="125768" y="23291"/>
                  </a:lnTo>
                  <a:lnTo>
                    <a:pt x="116916" y="16510"/>
                  </a:lnTo>
                  <a:lnTo>
                    <a:pt x="109918" y="14693"/>
                  </a:lnTo>
                  <a:lnTo>
                    <a:pt x="92671" y="14693"/>
                  </a:lnTo>
                  <a:lnTo>
                    <a:pt x="86118" y="16154"/>
                  </a:lnTo>
                  <a:lnTo>
                    <a:pt x="75844" y="21996"/>
                  </a:lnTo>
                  <a:lnTo>
                    <a:pt x="72504" y="26238"/>
                  </a:lnTo>
                  <a:lnTo>
                    <a:pt x="70967" y="31813"/>
                  </a:lnTo>
                  <a:lnTo>
                    <a:pt x="82130" y="31813"/>
                  </a:lnTo>
                  <a:lnTo>
                    <a:pt x="83007" y="29121"/>
                  </a:lnTo>
                  <a:lnTo>
                    <a:pt x="85077" y="27025"/>
                  </a:lnTo>
                  <a:lnTo>
                    <a:pt x="91579" y="24003"/>
                  </a:lnTo>
                  <a:lnTo>
                    <a:pt x="95719" y="23291"/>
                  </a:lnTo>
                  <a:lnTo>
                    <a:pt x="106794" y="23418"/>
                  </a:lnTo>
                  <a:lnTo>
                    <a:pt x="111163" y="24498"/>
                  </a:lnTo>
                  <a:lnTo>
                    <a:pt x="116522" y="28651"/>
                  </a:lnTo>
                  <a:lnTo>
                    <a:pt x="117932" y="32016"/>
                  </a:lnTo>
                  <a:lnTo>
                    <a:pt x="118071" y="36639"/>
                  </a:lnTo>
                  <a:lnTo>
                    <a:pt x="117970" y="43891"/>
                  </a:lnTo>
                  <a:lnTo>
                    <a:pt x="101930" y="63715"/>
                  </a:lnTo>
                  <a:lnTo>
                    <a:pt x="86436" y="63715"/>
                  </a:lnTo>
                  <a:lnTo>
                    <a:pt x="81635" y="60325"/>
                  </a:lnTo>
                  <a:lnTo>
                    <a:pt x="81635" y="51409"/>
                  </a:lnTo>
                  <a:lnTo>
                    <a:pt x="97129" y="43891"/>
                  </a:lnTo>
                  <a:lnTo>
                    <a:pt x="117970" y="43891"/>
                  </a:lnTo>
                  <a:lnTo>
                    <a:pt x="117970" y="36639"/>
                  </a:lnTo>
                  <a:lnTo>
                    <a:pt x="93141" y="36639"/>
                  </a:lnTo>
                  <a:lnTo>
                    <a:pt x="89890" y="36855"/>
                  </a:lnTo>
                  <a:lnTo>
                    <a:pt x="70662" y="50266"/>
                  </a:lnTo>
                  <a:lnTo>
                    <a:pt x="70662" y="59855"/>
                  </a:lnTo>
                  <a:lnTo>
                    <a:pt x="72720" y="64452"/>
                  </a:lnTo>
                  <a:lnTo>
                    <a:pt x="80975" y="70637"/>
                  </a:lnTo>
                  <a:lnTo>
                    <a:pt x="86804" y="72174"/>
                  </a:lnTo>
                  <a:lnTo>
                    <a:pt x="99555" y="72174"/>
                  </a:lnTo>
                  <a:lnTo>
                    <a:pt x="118579" y="61201"/>
                  </a:lnTo>
                  <a:lnTo>
                    <a:pt x="119684" y="70256"/>
                  </a:lnTo>
                  <a:lnTo>
                    <a:pt x="128739" y="70256"/>
                  </a:lnTo>
                  <a:lnTo>
                    <a:pt x="128739" y="61201"/>
                  </a:lnTo>
                  <a:lnTo>
                    <a:pt x="128739" y="43891"/>
                  </a:lnTo>
                  <a:lnTo>
                    <a:pt x="128739" y="29730"/>
                  </a:lnTo>
                  <a:close/>
                </a:path>
                <a:path w="771525" h="90805">
                  <a:moveTo>
                    <a:pt x="203733" y="16916"/>
                  </a:moveTo>
                  <a:lnTo>
                    <a:pt x="192659" y="16916"/>
                  </a:lnTo>
                  <a:lnTo>
                    <a:pt x="192659" y="38150"/>
                  </a:lnTo>
                  <a:lnTo>
                    <a:pt x="157327" y="38150"/>
                  </a:lnTo>
                  <a:lnTo>
                    <a:pt x="157327" y="16916"/>
                  </a:lnTo>
                  <a:lnTo>
                    <a:pt x="146253" y="16916"/>
                  </a:lnTo>
                  <a:lnTo>
                    <a:pt x="146253" y="70256"/>
                  </a:lnTo>
                  <a:lnTo>
                    <a:pt x="157327" y="70256"/>
                  </a:lnTo>
                  <a:lnTo>
                    <a:pt x="157327" y="48018"/>
                  </a:lnTo>
                  <a:lnTo>
                    <a:pt x="192659" y="48018"/>
                  </a:lnTo>
                  <a:lnTo>
                    <a:pt x="192659" y="70256"/>
                  </a:lnTo>
                  <a:lnTo>
                    <a:pt x="203733" y="70256"/>
                  </a:lnTo>
                  <a:lnTo>
                    <a:pt x="203733" y="16916"/>
                  </a:lnTo>
                  <a:close/>
                </a:path>
                <a:path w="771525" h="90805">
                  <a:moveTo>
                    <a:pt x="277304" y="70256"/>
                  </a:moveTo>
                  <a:lnTo>
                    <a:pt x="245999" y="42278"/>
                  </a:lnTo>
                  <a:lnTo>
                    <a:pt x="276301" y="16916"/>
                  </a:lnTo>
                  <a:lnTo>
                    <a:pt x="262407" y="16916"/>
                  </a:lnTo>
                  <a:lnTo>
                    <a:pt x="236943" y="38252"/>
                  </a:lnTo>
                  <a:lnTo>
                    <a:pt x="232308" y="38252"/>
                  </a:lnTo>
                  <a:lnTo>
                    <a:pt x="232308" y="16916"/>
                  </a:lnTo>
                  <a:lnTo>
                    <a:pt x="221246" y="16916"/>
                  </a:lnTo>
                  <a:lnTo>
                    <a:pt x="221246" y="70256"/>
                  </a:lnTo>
                  <a:lnTo>
                    <a:pt x="232308" y="70256"/>
                  </a:lnTo>
                  <a:lnTo>
                    <a:pt x="232308" y="47409"/>
                  </a:lnTo>
                  <a:lnTo>
                    <a:pt x="236639" y="47409"/>
                  </a:lnTo>
                  <a:lnTo>
                    <a:pt x="262305" y="70256"/>
                  </a:lnTo>
                  <a:lnTo>
                    <a:pt x="277304" y="70256"/>
                  </a:lnTo>
                  <a:close/>
                </a:path>
                <a:path w="771525" h="90805">
                  <a:moveTo>
                    <a:pt x="350583" y="43180"/>
                  </a:moveTo>
                  <a:lnTo>
                    <a:pt x="348703" y="30505"/>
                  </a:lnTo>
                  <a:lnTo>
                    <a:pt x="344398" y="23558"/>
                  </a:lnTo>
                  <a:lnTo>
                    <a:pt x="344081" y="23050"/>
                  </a:lnTo>
                  <a:lnTo>
                    <a:pt x="343090" y="21450"/>
                  </a:lnTo>
                  <a:lnTo>
                    <a:pt x="339318" y="19265"/>
                  </a:lnTo>
                  <a:lnTo>
                    <a:pt x="339318" y="36271"/>
                  </a:lnTo>
                  <a:lnTo>
                    <a:pt x="339318" y="50025"/>
                  </a:lnTo>
                  <a:lnTo>
                    <a:pt x="337604" y="55016"/>
                  </a:lnTo>
                  <a:lnTo>
                    <a:pt x="330758" y="61252"/>
                  </a:lnTo>
                  <a:lnTo>
                    <a:pt x="325424" y="62814"/>
                  </a:lnTo>
                  <a:lnTo>
                    <a:pt x="311861" y="62814"/>
                  </a:lnTo>
                  <a:lnTo>
                    <a:pt x="306781" y="61099"/>
                  </a:lnTo>
                  <a:lnTo>
                    <a:pt x="299059" y="54254"/>
                  </a:lnTo>
                  <a:lnTo>
                    <a:pt x="297141" y="49428"/>
                  </a:lnTo>
                  <a:lnTo>
                    <a:pt x="297141" y="36944"/>
                  </a:lnTo>
                  <a:lnTo>
                    <a:pt x="299059" y="32105"/>
                  </a:lnTo>
                  <a:lnTo>
                    <a:pt x="306781" y="25273"/>
                  </a:lnTo>
                  <a:lnTo>
                    <a:pt x="311861" y="23558"/>
                  </a:lnTo>
                  <a:lnTo>
                    <a:pt x="325424" y="23558"/>
                  </a:lnTo>
                  <a:lnTo>
                    <a:pt x="330758" y="25095"/>
                  </a:lnTo>
                  <a:lnTo>
                    <a:pt x="337604" y="31267"/>
                  </a:lnTo>
                  <a:lnTo>
                    <a:pt x="339318" y="36271"/>
                  </a:lnTo>
                  <a:lnTo>
                    <a:pt x="339318" y="19265"/>
                  </a:lnTo>
                  <a:lnTo>
                    <a:pt x="333717" y="16014"/>
                  </a:lnTo>
                  <a:lnTo>
                    <a:pt x="320586" y="14198"/>
                  </a:lnTo>
                  <a:lnTo>
                    <a:pt x="310527" y="14198"/>
                  </a:lnTo>
                  <a:lnTo>
                    <a:pt x="302806" y="17145"/>
                  </a:lnTo>
                  <a:lnTo>
                    <a:pt x="297434" y="23050"/>
                  </a:lnTo>
                  <a:lnTo>
                    <a:pt x="297332" y="16611"/>
                  </a:lnTo>
                  <a:lnTo>
                    <a:pt x="287070" y="16611"/>
                  </a:lnTo>
                  <a:lnTo>
                    <a:pt x="287070" y="90385"/>
                  </a:lnTo>
                  <a:lnTo>
                    <a:pt x="298145" y="90385"/>
                  </a:lnTo>
                  <a:lnTo>
                    <a:pt x="298145" y="64528"/>
                  </a:lnTo>
                  <a:lnTo>
                    <a:pt x="303377" y="69557"/>
                  </a:lnTo>
                  <a:lnTo>
                    <a:pt x="310857" y="72072"/>
                  </a:lnTo>
                  <a:lnTo>
                    <a:pt x="320586" y="72072"/>
                  </a:lnTo>
                  <a:lnTo>
                    <a:pt x="333717" y="70269"/>
                  </a:lnTo>
                  <a:lnTo>
                    <a:pt x="343090" y="64858"/>
                  </a:lnTo>
                  <a:lnTo>
                    <a:pt x="343281" y="64528"/>
                  </a:lnTo>
                  <a:lnTo>
                    <a:pt x="344347" y="62814"/>
                  </a:lnTo>
                  <a:lnTo>
                    <a:pt x="348703" y="55829"/>
                  </a:lnTo>
                  <a:lnTo>
                    <a:pt x="350583" y="43180"/>
                  </a:lnTo>
                  <a:close/>
                </a:path>
                <a:path w="771525" h="90805">
                  <a:moveTo>
                    <a:pt x="426783" y="33248"/>
                  </a:moveTo>
                  <a:lnTo>
                    <a:pt x="424014" y="25933"/>
                  </a:lnTo>
                  <a:lnTo>
                    <a:pt x="421220" y="23558"/>
                  </a:lnTo>
                  <a:lnTo>
                    <a:pt x="418477" y="21234"/>
                  </a:lnTo>
                  <a:lnTo>
                    <a:pt x="415505" y="19291"/>
                  </a:lnTo>
                  <a:lnTo>
                    <a:pt x="415505" y="36474"/>
                  </a:lnTo>
                  <a:lnTo>
                    <a:pt x="415505" y="49898"/>
                  </a:lnTo>
                  <a:lnTo>
                    <a:pt x="413791" y="54838"/>
                  </a:lnTo>
                  <a:lnTo>
                    <a:pt x="406958" y="61214"/>
                  </a:lnTo>
                  <a:lnTo>
                    <a:pt x="401345" y="62814"/>
                  </a:lnTo>
                  <a:lnTo>
                    <a:pt x="385787" y="62814"/>
                  </a:lnTo>
                  <a:lnTo>
                    <a:pt x="380174" y="61214"/>
                  </a:lnTo>
                  <a:lnTo>
                    <a:pt x="373329" y="54838"/>
                  </a:lnTo>
                  <a:lnTo>
                    <a:pt x="371627" y="49898"/>
                  </a:lnTo>
                  <a:lnTo>
                    <a:pt x="371627" y="36474"/>
                  </a:lnTo>
                  <a:lnTo>
                    <a:pt x="373329" y="31521"/>
                  </a:lnTo>
                  <a:lnTo>
                    <a:pt x="380174" y="25146"/>
                  </a:lnTo>
                  <a:lnTo>
                    <a:pt x="385787" y="23558"/>
                  </a:lnTo>
                  <a:lnTo>
                    <a:pt x="401345" y="23558"/>
                  </a:lnTo>
                  <a:lnTo>
                    <a:pt x="406958" y="25146"/>
                  </a:lnTo>
                  <a:lnTo>
                    <a:pt x="413791" y="31521"/>
                  </a:lnTo>
                  <a:lnTo>
                    <a:pt x="415505" y="36474"/>
                  </a:lnTo>
                  <a:lnTo>
                    <a:pt x="415505" y="19291"/>
                  </a:lnTo>
                  <a:lnTo>
                    <a:pt x="413804" y="18161"/>
                  </a:lnTo>
                  <a:lnTo>
                    <a:pt x="408089" y="15963"/>
                  </a:lnTo>
                  <a:lnTo>
                    <a:pt x="401345" y="14643"/>
                  </a:lnTo>
                  <a:lnTo>
                    <a:pt x="393560" y="14198"/>
                  </a:lnTo>
                  <a:lnTo>
                    <a:pt x="385864" y="14643"/>
                  </a:lnTo>
                  <a:lnTo>
                    <a:pt x="360451" y="33248"/>
                  </a:lnTo>
                  <a:lnTo>
                    <a:pt x="360451" y="43180"/>
                  </a:lnTo>
                  <a:lnTo>
                    <a:pt x="362521" y="55867"/>
                  </a:lnTo>
                  <a:lnTo>
                    <a:pt x="368731" y="64935"/>
                  </a:lnTo>
                  <a:lnTo>
                    <a:pt x="379069" y="70370"/>
                  </a:lnTo>
                  <a:lnTo>
                    <a:pt x="393560" y="72174"/>
                  </a:lnTo>
                  <a:lnTo>
                    <a:pt x="408101" y="70370"/>
                  </a:lnTo>
                  <a:lnTo>
                    <a:pt x="418477" y="64935"/>
                  </a:lnTo>
                  <a:lnTo>
                    <a:pt x="419925" y="62814"/>
                  </a:lnTo>
                  <a:lnTo>
                    <a:pt x="424700" y="55867"/>
                  </a:lnTo>
                  <a:lnTo>
                    <a:pt x="426783" y="43180"/>
                  </a:lnTo>
                  <a:lnTo>
                    <a:pt x="426783" y="33248"/>
                  </a:lnTo>
                  <a:close/>
                </a:path>
                <a:path w="771525" h="90805">
                  <a:moveTo>
                    <a:pt x="490994" y="16916"/>
                  </a:moveTo>
                  <a:lnTo>
                    <a:pt x="433324" y="16916"/>
                  </a:lnTo>
                  <a:lnTo>
                    <a:pt x="433324" y="26771"/>
                  </a:lnTo>
                  <a:lnTo>
                    <a:pt x="456577" y="26771"/>
                  </a:lnTo>
                  <a:lnTo>
                    <a:pt x="456577" y="70256"/>
                  </a:lnTo>
                  <a:lnTo>
                    <a:pt x="467652" y="70256"/>
                  </a:lnTo>
                  <a:lnTo>
                    <a:pt x="467652" y="26771"/>
                  </a:lnTo>
                  <a:lnTo>
                    <a:pt x="490994" y="26771"/>
                  </a:lnTo>
                  <a:lnTo>
                    <a:pt x="490994" y="16916"/>
                  </a:lnTo>
                  <a:close/>
                </a:path>
                <a:path w="771525" h="90805">
                  <a:moveTo>
                    <a:pt x="563473" y="36334"/>
                  </a:moveTo>
                  <a:lnTo>
                    <a:pt x="560057" y="26619"/>
                  </a:lnTo>
                  <a:lnTo>
                    <a:pt x="553453" y="19659"/>
                  </a:lnTo>
                  <a:lnTo>
                    <a:pt x="543661" y="15494"/>
                  </a:lnTo>
                  <a:lnTo>
                    <a:pt x="530656" y="14097"/>
                  </a:lnTo>
                  <a:lnTo>
                    <a:pt x="516166" y="15925"/>
                  </a:lnTo>
                  <a:lnTo>
                    <a:pt x="505815" y="21374"/>
                  </a:lnTo>
                  <a:lnTo>
                    <a:pt x="499618" y="30454"/>
                  </a:lnTo>
                  <a:lnTo>
                    <a:pt x="497547" y="43180"/>
                  </a:lnTo>
                  <a:lnTo>
                    <a:pt x="499618" y="55867"/>
                  </a:lnTo>
                  <a:lnTo>
                    <a:pt x="505815" y="64935"/>
                  </a:lnTo>
                  <a:lnTo>
                    <a:pt x="516166" y="70370"/>
                  </a:lnTo>
                  <a:lnTo>
                    <a:pt x="530656" y="72174"/>
                  </a:lnTo>
                  <a:lnTo>
                    <a:pt x="543661" y="70789"/>
                  </a:lnTo>
                  <a:lnTo>
                    <a:pt x="553453" y="66611"/>
                  </a:lnTo>
                  <a:lnTo>
                    <a:pt x="560057" y="59664"/>
                  </a:lnTo>
                  <a:lnTo>
                    <a:pt x="563473" y="49923"/>
                  </a:lnTo>
                  <a:lnTo>
                    <a:pt x="551992" y="49923"/>
                  </a:lnTo>
                  <a:lnTo>
                    <a:pt x="551053" y="54356"/>
                  </a:lnTo>
                  <a:lnTo>
                    <a:pt x="548855" y="57607"/>
                  </a:lnTo>
                  <a:lnTo>
                    <a:pt x="541947" y="61772"/>
                  </a:lnTo>
                  <a:lnTo>
                    <a:pt x="537032" y="62814"/>
                  </a:lnTo>
                  <a:lnTo>
                    <a:pt x="522871" y="62814"/>
                  </a:lnTo>
                  <a:lnTo>
                    <a:pt x="517271" y="61214"/>
                  </a:lnTo>
                  <a:lnTo>
                    <a:pt x="510425" y="54838"/>
                  </a:lnTo>
                  <a:lnTo>
                    <a:pt x="508723" y="49898"/>
                  </a:lnTo>
                  <a:lnTo>
                    <a:pt x="508723" y="36474"/>
                  </a:lnTo>
                  <a:lnTo>
                    <a:pt x="510425" y="31508"/>
                  </a:lnTo>
                  <a:lnTo>
                    <a:pt x="517271" y="25069"/>
                  </a:lnTo>
                  <a:lnTo>
                    <a:pt x="522871" y="23456"/>
                  </a:lnTo>
                  <a:lnTo>
                    <a:pt x="537032" y="23456"/>
                  </a:lnTo>
                  <a:lnTo>
                    <a:pt x="541947" y="24498"/>
                  </a:lnTo>
                  <a:lnTo>
                    <a:pt x="548855" y="28651"/>
                  </a:lnTo>
                  <a:lnTo>
                    <a:pt x="551053" y="31915"/>
                  </a:lnTo>
                  <a:lnTo>
                    <a:pt x="551992" y="36334"/>
                  </a:lnTo>
                  <a:lnTo>
                    <a:pt x="563473" y="36334"/>
                  </a:lnTo>
                  <a:close/>
                </a:path>
                <a:path w="771525" h="90805">
                  <a:moveTo>
                    <a:pt x="627786" y="16916"/>
                  </a:moveTo>
                  <a:lnTo>
                    <a:pt x="570115" y="16916"/>
                  </a:lnTo>
                  <a:lnTo>
                    <a:pt x="570115" y="26771"/>
                  </a:lnTo>
                  <a:lnTo>
                    <a:pt x="593369" y="26771"/>
                  </a:lnTo>
                  <a:lnTo>
                    <a:pt x="593369" y="70256"/>
                  </a:lnTo>
                  <a:lnTo>
                    <a:pt x="604443" y="70256"/>
                  </a:lnTo>
                  <a:lnTo>
                    <a:pt x="604443" y="26771"/>
                  </a:lnTo>
                  <a:lnTo>
                    <a:pt x="627786" y="26771"/>
                  </a:lnTo>
                  <a:lnTo>
                    <a:pt x="627786" y="16916"/>
                  </a:lnTo>
                  <a:close/>
                </a:path>
                <a:path w="771525" h="90805">
                  <a:moveTo>
                    <a:pt x="695731" y="47879"/>
                  </a:moveTo>
                  <a:lnTo>
                    <a:pt x="695083" y="47002"/>
                  </a:lnTo>
                  <a:lnTo>
                    <a:pt x="692607" y="43649"/>
                  </a:lnTo>
                  <a:lnTo>
                    <a:pt x="686371" y="42176"/>
                  </a:lnTo>
                  <a:lnTo>
                    <a:pt x="686371" y="41668"/>
                  </a:lnTo>
                  <a:lnTo>
                    <a:pt x="688721" y="41008"/>
                  </a:lnTo>
                  <a:lnTo>
                    <a:pt x="690651" y="39776"/>
                  </a:lnTo>
                  <a:lnTo>
                    <a:pt x="691184" y="39154"/>
                  </a:lnTo>
                  <a:lnTo>
                    <a:pt x="693674" y="36220"/>
                  </a:lnTo>
                  <a:lnTo>
                    <a:pt x="694423" y="33896"/>
                  </a:lnTo>
                  <a:lnTo>
                    <a:pt x="694423" y="25831"/>
                  </a:lnTo>
                  <a:lnTo>
                    <a:pt x="694131" y="25171"/>
                  </a:lnTo>
                  <a:lnTo>
                    <a:pt x="692848" y="22199"/>
                  </a:lnTo>
                  <a:lnTo>
                    <a:pt x="686536" y="17970"/>
                  </a:lnTo>
                  <a:lnTo>
                    <a:pt x="684161" y="17462"/>
                  </a:lnTo>
                  <a:lnTo>
                    <a:pt x="684161" y="52273"/>
                  </a:lnTo>
                  <a:lnTo>
                    <a:pt x="684161" y="56642"/>
                  </a:lnTo>
                  <a:lnTo>
                    <a:pt x="683463" y="58369"/>
                  </a:lnTo>
                  <a:lnTo>
                    <a:pt x="680720" y="61112"/>
                  </a:lnTo>
                  <a:lnTo>
                    <a:pt x="678688" y="61798"/>
                  </a:lnTo>
                  <a:lnTo>
                    <a:pt x="649630" y="61798"/>
                  </a:lnTo>
                  <a:lnTo>
                    <a:pt x="649630" y="47002"/>
                  </a:lnTo>
                  <a:lnTo>
                    <a:pt x="678853" y="47002"/>
                  </a:lnTo>
                  <a:lnTo>
                    <a:pt x="680885" y="47701"/>
                  </a:lnTo>
                  <a:lnTo>
                    <a:pt x="683501" y="50444"/>
                  </a:lnTo>
                  <a:lnTo>
                    <a:pt x="684161" y="52273"/>
                  </a:lnTo>
                  <a:lnTo>
                    <a:pt x="684161" y="17462"/>
                  </a:lnTo>
                  <a:lnTo>
                    <a:pt x="683056" y="17221"/>
                  </a:lnTo>
                  <a:lnTo>
                    <a:pt x="683056" y="27482"/>
                  </a:lnTo>
                  <a:lnTo>
                    <a:pt x="683056" y="36804"/>
                  </a:lnTo>
                  <a:lnTo>
                    <a:pt x="680529" y="39154"/>
                  </a:lnTo>
                  <a:lnTo>
                    <a:pt x="649630" y="39154"/>
                  </a:lnTo>
                  <a:lnTo>
                    <a:pt x="649630" y="25171"/>
                  </a:lnTo>
                  <a:lnTo>
                    <a:pt x="680529" y="25171"/>
                  </a:lnTo>
                  <a:lnTo>
                    <a:pt x="683056" y="27482"/>
                  </a:lnTo>
                  <a:lnTo>
                    <a:pt x="683056" y="17221"/>
                  </a:lnTo>
                  <a:lnTo>
                    <a:pt x="681710" y="16916"/>
                  </a:lnTo>
                  <a:lnTo>
                    <a:pt x="638568" y="16916"/>
                  </a:lnTo>
                  <a:lnTo>
                    <a:pt x="638568" y="70256"/>
                  </a:lnTo>
                  <a:lnTo>
                    <a:pt x="681939" y="70256"/>
                  </a:lnTo>
                  <a:lnTo>
                    <a:pt x="687171" y="68999"/>
                  </a:lnTo>
                  <a:lnTo>
                    <a:pt x="694016" y="63969"/>
                  </a:lnTo>
                  <a:lnTo>
                    <a:pt x="694982" y="61798"/>
                  </a:lnTo>
                  <a:lnTo>
                    <a:pt x="695731" y="60096"/>
                  </a:lnTo>
                  <a:lnTo>
                    <a:pt x="695731" y="47879"/>
                  </a:lnTo>
                  <a:close/>
                </a:path>
                <a:path w="771525" h="90805">
                  <a:moveTo>
                    <a:pt x="771525" y="33248"/>
                  </a:moveTo>
                  <a:lnTo>
                    <a:pt x="768756" y="25933"/>
                  </a:lnTo>
                  <a:lnTo>
                    <a:pt x="765962" y="23558"/>
                  </a:lnTo>
                  <a:lnTo>
                    <a:pt x="763219" y="21234"/>
                  </a:lnTo>
                  <a:lnTo>
                    <a:pt x="760247" y="19291"/>
                  </a:lnTo>
                  <a:lnTo>
                    <a:pt x="760247" y="36474"/>
                  </a:lnTo>
                  <a:lnTo>
                    <a:pt x="760247" y="49898"/>
                  </a:lnTo>
                  <a:lnTo>
                    <a:pt x="758545" y="54838"/>
                  </a:lnTo>
                  <a:lnTo>
                    <a:pt x="751700" y="61214"/>
                  </a:lnTo>
                  <a:lnTo>
                    <a:pt x="746099" y="62814"/>
                  </a:lnTo>
                  <a:lnTo>
                    <a:pt x="730529" y="62814"/>
                  </a:lnTo>
                  <a:lnTo>
                    <a:pt x="724928" y="61214"/>
                  </a:lnTo>
                  <a:lnTo>
                    <a:pt x="718083" y="54838"/>
                  </a:lnTo>
                  <a:lnTo>
                    <a:pt x="716368" y="49898"/>
                  </a:lnTo>
                  <a:lnTo>
                    <a:pt x="716368" y="36474"/>
                  </a:lnTo>
                  <a:lnTo>
                    <a:pt x="718083" y="31521"/>
                  </a:lnTo>
                  <a:lnTo>
                    <a:pt x="724928" y="25146"/>
                  </a:lnTo>
                  <a:lnTo>
                    <a:pt x="730529" y="23558"/>
                  </a:lnTo>
                  <a:lnTo>
                    <a:pt x="746099" y="23558"/>
                  </a:lnTo>
                  <a:lnTo>
                    <a:pt x="751700" y="25146"/>
                  </a:lnTo>
                  <a:lnTo>
                    <a:pt x="758545" y="31521"/>
                  </a:lnTo>
                  <a:lnTo>
                    <a:pt x="760247" y="36474"/>
                  </a:lnTo>
                  <a:lnTo>
                    <a:pt x="760247" y="19291"/>
                  </a:lnTo>
                  <a:lnTo>
                    <a:pt x="758545" y="18161"/>
                  </a:lnTo>
                  <a:lnTo>
                    <a:pt x="752843" y="15963"/>
                  </a:lnTo>
                  <a:lnTo>
                    <a:pt x="746099" y="14643"/>
                  </a:lnTo>
                  <a:lnTo>
                    <a:pt x="738314" y="14198"/>
                  </a:lnTo>
                  <a:lnTo>
                    <a:pt x="730605" y="14643"/>
                  </a:lnTo>
                  <a:lnTo>
                    <a:pt x="705192" y="33248"/>
                  </a:lnTo>
                  <a:lnTo>
                    <a:pt x="705192" y="43180"/>
                  </a:lnTo>
                  <a:lnTo>
                    <a:pt x="707263" y="55867"/>
                  </a:lnTo>
                  <a:lnTo>
                    <a:pt x="713473" y="64935"/>
                  </a:lnTo>
                  <a:lnTo>
                    <a:pt x="723823" y="70370"/>
                  </a:lnTo>
                  <a:lnTo>
                    <a:pt x="738314" y="72174"/>
                  </a:lnTo>
                  <a:lnTo>
                    <a:pt x="752843" y="70370"/>
                  </a:lnTo>
                  <a:lnTo>
                    <a:pt x="763219" y="64935"/>
                  </a:lnTo>
                  <a:lnTo>
                    <a:pt x="764679" y="62814"/>
                  </a:lnTo>
                  <a:lnTo>
                    <a:pt x="769454" y="55867"/>
                  </a:lnTo>
                  <a:lnTo>
                    <a:pt x="771525" y="43180"/>
                  </a:lnTo>
                  <a:lnTo>
                    <a:pt x="771525" y="332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7335" y="1261884"/>
              <a:ext cx="1229098" cy="903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6966" y="1434211"/>
              <a:ext cx="1715665" cy="18228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46040" y="203796"/>
              <a:ext cx="1061720" cy="1084580"/>
            </a:xfrm>
            <a:custGeom>
              <a:avLst/>
              <a:gdLst/>
              <a:ahLst/>
              <a:cxnLst/>
              <a:rect l="l" t="t" r="r" b="b"/>
              <a:pathLst>
                <a:path w="1061720" h="1084580">
                  <a:moveTo>
                    <a:pt x="1061377" y="0"/>
                  </a:moveTo>
                  <a:lnTo>
                    <a:pt x="0" y="0"/>
                  </a:lnTo>
                  <a:lnTo>
                    <a:pt x="0" y="1084084"/>
                  </a:lnTo>
                  <a:lnTo>
                    <a:pt x="1061377" y="1084084"/>
                  </a:lnTo>
                  <a:lnTo>
                    <a:pt x="10613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88725" y="257835"/>
              <a:ext cx="976630" cy="106045"/>
            </a:xfrm>
            <a:custGeom>
              <a:avLst/>
              <a:gdLst/>
              <a:ahLst/>
              <a:cxnLst/>
              <a:rect l="l" t="t" r="r" b="b"/>
              <a:pathLst>
                <a:path w="976629" h="106045">
                  <a:moveTo>
                    <a:pt x="131889" y="52755"/>
                  </a:moveTo>
                  <a:lnTo>
                    <a:pt x="105511" y="52755"/>
                  </a:lnTo>
                  <a:lnTo>
                    <a:pt x="79133" y="52755"/>
                  </a:lnTo>
                  <a:lnTo>
                    <a:pt x="52755" y="52755"/>
                  </a:lnTo>
                  <a:lnTo>
                    <a:pt x="52755" y="79133"/>
                  </a:lnTo>
                  <a:lnTo>
                    <a:pt x="52755" y="105511"/>
                  </a:lnTo>
                  <a:lnTo>
                    <a:pt x="79133" y="105511"/>
                  </a:lnTo>
                  <a:lnTo>
                    <a:pt x="105511" y="105511"/>
                  </a:lnTo>
                  <a:lnTo>
                    <a:pt x="131889" y="105511"/>
                  </a:lnTo>
                  <a:lnTo>
                    <a:pt x="131889" y="79133"/>
                  </a:lnTo>
                  <a:lnTo>
                    <a:pt x="131889" y="52755"/>
                  </a:lnTo>
                  <a:close/>
                </a:path>
                <a:path w="976629" h="106045">
                  <a:moveTo>
                    <a:pt x="184645" y="0"/>
                  </a:moveTo>
                  <a:lnTo>
                    <a:pt x="184645" y="0"/>
                  </a:lnTo>
                  <a:lnTo>
                    <a:pt x="0" y="0"/>
                  </a:lnTo>
                  <a:lnTo>
                    <a:pt x="0" y="26377"/>
                  </a:lnTo>
                  <a:lnTo>
                    <a:pt x="0" y="52755"/>
                  </a:lnTo>
                  <a:lnTo>
                    <a:pt x="0" y="79133"/>
                  </a:lnTo>
                  <a:lnTo>
                    <a:pt x="0" y="105511"/>
                  </a:lnTo>
                  <a:lnTo>
                    <a:pt x="26377" y="105511"/>
                  </a:lnTo>
                  <a:lnTo>
                    <a:pt x="26377" y="79133"/>
                  </a:lnTo>
                  <a:lnTo>
                    <a:pt x="26377" y="52755"/>
                  </a:lnTo>
                  <a:lnTo>
                    <a:pt x="26377" y="26377"/>
                  </a:lnTo>
                  <a:lnTo>
                    <a:pt x="52755" y="26377"/>
                  </a:lnTo>
                  <a:lnTo>
                    <a:pt x="79133" y="26377"/>
                  </a:lnTo>
                  <a:lnTo>
                    <a:pt x="105511" y="26377"/>
                  </a:lnTo>
                  <a:lnTo>
                    <a:pt x="131889" y="26377"/>
                  </a:lnTo>
                  <a:lnTo>
                    <a:pt x="158267" y="26377"/>
                  </a:lnTo>
                  <a:lnTo>
                    <a:pt x="158267" y="52755"/>
                  </a:lnTo>
                  <a:lnTo>
                    <a:pt x="158267" y="79133"/>
                  </a:lnTo>
                  <a:lnTo>
                    <a:pt x="158267" y="105511"/>
                  </a:lnTo>
                  <a:lnTo>
                    <a:pt x="184645" y="105511"/>
                  </a:lnTo>
                  <a:lnTo>
                    <a:pt x="184645" y="79133"/>
                  </a:lnTo>
                  <a:lnTo>
                    <a:pt x="184645" y="52755"/>
                  </a:lnTo>
                  <a:lnTo>
                    <a:pt x="184645" y="26377"/>
                  </a:lnTo>
                  <a:lnTo>
                    <a:pt x="184645" y="0"/>
                  </a:lnTo>
                  <a:close/>
                </a:path>
                <a:path w="976629" h="106045">
                  <a:moveTo>
                    <a:pt x="342925" y="0"/>
                  </a:moveTo>
                  <a:lnTo>
                    <a:pt x="342925" y="0"/>
                  </a:lnTo>
                  <a:lnTo>
                    <a:pt x="211023" y="0"/>
                  </a:lnTo>
                  <a:lnTo>
                    <a:pt x="211023" y="26377"/>
                  </a:lnTo>
                  <a:lnTo>
                    <a:pt x="211023" y="52755"/>
                  </a:lnTo>
                  <a:lnTo>
                    <a:pt x="211023" y="79133"/>
                  </a:lnTo>
                  <a:lnTo>
                    <a:pt x="237401" y="79133"/>
                  </a:lnTo>
                  <a:lnTo>
                    <a:pt x="237401" y="52755"/>
                  </a:lnTo>
                  <a:lnTo>
                    <a:pt x="237401" y="26377"/>
                  </a:lnTo>
                  <a:lnTo>
                    <a:pt x="263791" y="26377"/>
                  </a:lnTo>
                  <a:lnTo>
                    <a:pt x="263791" y="52755"/>
                  </a:lnTo>
                  <a:lnTo>
                    <a:pt x="263791" y="79133"/>
                  </a:lnTo>
                  <a:lnTo>
                    <a:pt x="263791" y="105511"/>
                  </a:lnTo>
                  <a:lnTo>
                    <a:pt x="290156" y="105511"/>
                  </a:lnTo>
                  <a:lnTo>
                    <a:pt x="290156" y="79133"/>
                  </a:lnTo>
                  <a:lnTo>
                    <a:pt x="316547" y="79133"/>
                  </a:lnTo>
                  <a:lnTo>
                    <a:pt x="316547" y="52755"/>
                  </a:lnTo>
                  <a:lnTo>
                    <a:pt x="342925" y="52755"/>
                  </a:lnTo>
                  <a:lnTo>
                    <a:pt x="342925" y="26377"/>
                  </a:lnTo>
                  <a:lnTo>
                    <a:pt x="342925" y="0"/>
                  </a:lnTo>
                  <a:close/>
                </a:path>
                <a:path w="976629" h="106045">
                  <a:moveTo>
                    <a:pt x="474814" y="0"/>
                  </a:moveTo>
                  <a:lnTo>
                    <a:pt x="448437" y="0"/>
                  </a:lnTo>
                  <a:lnTo>
                    <a:pt x="422059" y="0"/>
                  </a:lnTo>
                  <a:lnTo>
                    <a:pt x="422059" y="26377"/>
                  </a:lnTo>
                  <a:lnTo>
                    <a:pt x="422059" y="52755"/>
                  </a:lnTo>
                  <a:lnTo>
                    <a:pt x="395681" y="52755"/>
                  </a:lnTo>
                  <a:lnTo>
                    <a:pt x="395681" y="26377"/>
                  </a:lnTo>
                  <a:lnTo>
                    <a:pt x="422059" y="26377"/>
                  </a:lnTo>
                  <a:lnTo>
                    <a:pt x="422059" y="0"/>
                  </a:lnTo>
                  <a:lnTo>
                    <a:pt x="395681" y="0"/>
                  </a:lnTo>
                  <a:lnTo>
                    <a:pt x="369303" y="0"/>
                  </a:lnTo>
                  <a:lnTo>
                    <a:pt x="369303" y="26377"/>
                  </a:lnTo>
                  <a:lnTo>
                    <a:pt x="369303" y="52755"/>
                  </a:lnTo>
                  <a:lnTo>
                    <a:pt x="369303" y="79133"/>
                  </a:lnTo>
                  <a:lnTo>
                    <a:pt x="395681" y="79133"/>
                  </a:lnTo>
                  <a:lnTo>
                    <a:pt x="422059" y="79133"/>
                  </a:lnTo>
                  <a:lnTo>
                    <a:pt x="448437" y="79133"/>
                  </a:lnTo>
                  <a:lnTo>
                    <a:pt x="474814" y="79133"/>
                  </a:lnTo>
                  <a:lnTo>
                    <a:pt x="474814" y="52755"/>
                  </a:lnTo>
                  <a:lnTo>
                    <a:pt x="474814" y="26377"/>
                  </a:lnTo>
                  <a:lnTo>
                    <a:pt x="474814" y="0"/>
                  </a:lnTo>
                  <a:close/>
                </a:path>
                <a:path w="976629" h="106045">
                  <a:moveTo>
                    <a:pt x="606704" y="52755"/>
                  </a:moveTo>
                  <a:lnTo>
                    <a:pt x="580326" y="52755"/>
                  </a:lnTo>
                  <a:lnTo>
                    <a:pt x="580326" y="26377"/>
                  </a:lnTo>
                  <a:lnTo>
                    <a:pt x="553948" y="26377"/>
                  </a:lnTo>
                  <a:lnTo>
                    <a:pt x="527570" y="26377"/>
                  </a:lnTo>
                  <a:lnTo>
                    <a:pt x="501192" y="26377"/>
                  </a:lnTo>
                  <a:lnTo>
                    <a:pt x="501192" y="52755"/>
                  </a:lnTo>
                  <a:lnTo>
                    <a:pt x="527570" y="52755"/>
                  </a:lnTo>
                  <a:lnTo>
                    <a:pt x="553948" y="52755"/>
                  </a:lnTo>
                  <a:lnTo>
                    <a:pt x="553948" y="79133"/>
                  </a:lnTo>
                  <a:lnTo>
                    <a:pt x="580326" y="79133"/>
                  </a:lnTo>
                  <a:lnTo>
                    <a:pt x="606704" y="79133"/>
                  </a:lnTo>
                  <a:lnTo>
                    <a:pt x="606704" y="52755"/>
                  </a:lnTo>
                  <a:close/>
                </a:path>
                <a:path w="976629" h="106045">
                  <a:moveTo>
                    <a:pt x="659460" y="0"/>
                  </a:moveTo>
                  <a:lnTo>
                    <a:pt x="633082" y="0"/>
                  </a:lnTo>
                  <a:lnTo>
                    <a:pt x="633082" y="26377"/>
                  </a:lnTo>
                  <a:lnTo>
                    <a:pt x="659460" y="26377"/>
                  </a:lnTo>
                  <a:lnTo>
                    <a:pt x="659460" y="0"/>
                  </a:lnTo>
                  <a:close/>
                </a:path>
                <a:path w="976629" h="106045">
                  <a:moveTo>
                    <a:pt x="764971" y="0"/>
                  </a:moveTo>
                  <a:lnTo>
                    <a:pt x="738593" y="0"/>
                  </a:lnTo>
                  <a:lnTo>
                    <a:pt x="712216" y="0"/>
                  </a:lnTo>
                  <a:lnTo>
                    <a:pt x="685838" y="0"/>
                  </a:lnTo>
                  <a:lnTo>
                    <a:pt x="685838" y="26377"/>
                  </a:lnTo>
                  <a:lnTo>
                    <a:pt x="659460" y="26377"/>
                  </a:lnTo>
                  <a:lnTo>
                    <a:pt x="659460" y="52755"/>
                  </a:lnTo>
                  <a:lnTo>
                    <a:pt x="685838" y="52755"/>
                  </a:lnTo>
                  <a:lnTo>
                    <a:pt x="712216" y="52755"/>
                  </a:lnTo>
                  <a:lnTo>
                    <a:pt x="738593" y="52755"/>
                  </a:lnTo>
                  <a:lnTo>
                    <a:pt x="738593" y="79133"/>
                  </a:lnTo>
                  <a:lnTo>
                    <a:pt x="764971" y="79133"/>
                  </a:lnTo>
                  <a:lnTo>
                    <a:pt x="764971" y="52755"/>
                  </a:lnTo>
                  <a:lnTo>
                    <a:pt x="764971" y="26377"/>
                  </a:lnTo>
                  <a:lnTo>
                    <a:pt x="764971" y="0"/>
                  </a:lnTo>
                  <a:close/>
                </a:path>
                <a:path w="976629" h="106045">
                  <a:moveTo>
                    <a:pt x="923251" y="52755"/>
                  </a:moveTo>
                  <a:lnTo>
                    <a:pt x="896874" y="52755"/>
                  </a:lnTo>
                  <a:lnTo>
                    <a:pt x="870496" y="52755"/>
                  </a:lnTo>
                  <a:lnTo>
                    <a:pt x="844118" y="52755"/>
                  </a:lnTo>
                  <a:lnTo>
                    <a:pt x="844118" y="79133"/>
                  </a:lnTo>
                  <a:lnTo>
                    <a:pt x="870496" y="79133"/>
                  </a:lnTo>
                  <a:lnTo>
                    <a:pt x="896874" y="79133"/>
                  </a:lnTo>
                  <a:lnTo>
                    <a:pt x="923251" y="79133"/>
                  </a:lnTo>
                  <a:lnTo>
                    <a:pt x="923251" y="52755"/>
                  </a:lnTo>
                  <a:close/>
                </a:path>
                <a:path w="976629" h="106045">
                  <a:moveTo>
                    <a:pt x="976007" y="0"/>
                  </a:moveTo>
                  <a:lnTo>
                    <a:pt x="976007" y="0"/>
                  </a:lnTo>
                  <a:lnTo>
                    <a:pt x="791349" y="0"/>
                  </a:lnTo>
                  <a:lnTo>
                    <a:pt x="791349" y="26377"/>
                  </a:lnTo>
                  <a:lnTo>
                    <a:pt x="791349" y="52755"/>
                  </a:lnTo>
                  <a:lnTo>
                    <a:pt x="791349" y="79133"/>
                  </a:lnTo>
                  <a:lnTo>
                    <a:pt x="817740" y="79133"/>
                  </a:lnTo>
                  <a:lnTo>
                    <a:pt x="817740" y="52755"/>
                  </a:lnTo>
                  <a:lnTo>
                    <a:pt x="817740" y="26377"/>
                  </a:lnTo>
                  <a:lnTo>
                    <a:pt x="844118" y="26377"/>
                  </a:lnTo>
                  <a:lnTo>
                    <a:pt x="870496" y="26377"/>
                  </a:lnTo>
                  <a:lnTo>
                    <a:pt x="896874" y="26377"/>
                  </a:lnTo>
                  <a:lnTo>
                    <a:pt x="923251" y="26377"/>
                  </a:lnTo>
                  <a:lnTo>
                    <a:pt x="949629" y="26377"/>
                  </a:lnTo>
                  <a:lnTo>
                    <a:pt x="949629" y="52755"/>
                  </a:lnTo>
                  <a:lnTo>
                    <a:pt x="949629" y="79133"/>
                  </a:lnTo>
                  <a:lnTo>
                    <a:pt x="976007" y="79133"/>
                  </a:lnTo>
                  <a:lnTo>
                    <a:pt x="976007" y="52755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88725" y="336968"/>
              <a:ext cx="976630" cy="106045"/>
            </a:xfrm>
            <a:custGeom>
              <a:avLst/>
              <a:gdLst/>
              <a:ahLst/>
              <a:cxnLst/>
              <a:rect l="l" t="t" r="r" b="b"/>
              <a:pathLst>
                <a:path w="976629" h="106045">
                  <a:moveTo>
                    <a:pt x="131889" y="26377"/>
                  </a:moveTo>
                  <a:lnTo>
                    <a:pt x="105511" y="26377"/>
                  </a:lnTo>
                  <a:lnTo>
                    <a:pt x="79133" y="26377"/>
                  </a:lnTo>
                  <a:lnTo>
                    <a:pt x="52755" y="26377"/>
                  </a:lnTo>
                  <a:lnTo>
                    <a:pt x="52755" y="52755"/>
                  </a:lnTo>
                  <a:lnTo>
                    <a:pt x="79133" y="52755"/>
                  </a:lnTo>
                  <a:lnTo>
                    <a:pt x="105511" y="52755"/>
                  </a:lnTo>
                  <a:lnTo>
                    <a:pt x="131889" y="52755"/>
                  </a:lnTo>
                  <a:lnTo>
                    <a:pt x="131889" y="26377"/>
                  </a:lnTo>
                  <a:close/>
                </a:path>
                <a:path w="976629" h="106045">
                  <a:moveTo>
                    <a:pt x="184645" y="26377"/>
                  </a:moveTo>
                  <a:lnTo>
                    <a:pt x="158267" y="26377"/>
                  </a:lnTo>
                  <a:lnTo>
                    <a:pt x="158267" y="52755"/>
                  </a:lnTo>
                  <a:lnTo>
                    <a:pt x="158267" y="79146"/>
                  </a:lnTo>
                  <a:lnTo>
                    <a:pt x="26377" y="79146"/>
                  </a:lnTo>
                  <a:lnTo>
                    <a:pt x="26377" y="52755"/>
                  </a:lnTo>
                  <a:lnTo>
                    <a:pt x="26377" y="26377"/>
                  </a:lnTo>
                  <a:lnTo>
                    <a:pt x="0" y="26377"/>
                  </a:lnTo>
                  <a:lnTo>
                    <a:pt x="0" y="52755"/>
                  </a:lnTo>
                  <a:lnTo>
                    <a:pt x="0" y="79146"/>
                  </a:lnTo>
                  <a:lnTo>
                    <a:pt x="0" y="105524"/>
                  </a:lnTo>
                  <a:lnTo>
                    <a:pt x="26377" y="105524"/>
                  </a:lnTo>
                  <a:lnTo>
                    <a:pt x="52755" y="105524"/>
                  </a:lnTo>
                  <a:lnTo>
                    <a:pt x="184645" y="105524"/>
                  </a:lnTo>
                  <a:lnTo>
                    <a:pt x="184645" y="79146"/>
                  </a:lnTo>
                  <a:lnTo>
                    <a:pt x="184645" y="52755"/>
                  </a:lnTo>
                  <a:lnTo>
                    <a:pt x="184645" y="26377"/>
                  </a:lnTo>
                  <a:close/>
                </a:path>
                <a:path w="976629" h="106045">
                  <a:moveTo>
                    <a:pt x="263791" y="26377"/>
                  </a:moveTo>
                  <a:lnTo>
                    <a:pt x="237401" y="26377"/>
                  </a:lnTo>
                  <a:lnTo>
                    <a:pt x="237401" y="52755"/>
                  </a:lnTo>
                  <a:lnTo>
                    <a:pt x="211023" y="52755"/>
                  </a:lnTo>
                  <a:lnTo>
                    <a:pt x="211023" y="79146"/>
                  </a:lnTo>
                  <a:lnTo>
                    <a:pt x="211023" y="105524"/>
                  </a:lnTo>
                  <a:lnTo>
                    <a:pt x="237401" y="105524"/>
                  </a:lnTo>
                  <a:lnTo>
                    <a:pt x="237401" y="79146"/>
                  </a:lnTo>
                  <a:lnTo>
                    <a:pt x="263791" y="79146"/>
                  </a:lnTo>
                  <a:lnTo>
                    <a:pt x="263791" y="52755"/>
                  </a:lnTo>
                  <a:lnTo>
                    <a:pt x="263791" y="26377"/>
                  </a:lnTo>
                  <a:close/>
                </a:path>
                <a:path w="976629" h="106045">
                  <a:moveTo>
                    <a:pt x="290156" y="79146"/>
                  </a:moveTo>
                  <a:lnTo>
                    <a:pt x="263791" y="79146"/>
                  </a:lnTo>
                  <a:lnTo>
                    <a:pt x="263791" y="105524"/>
                  </a:lnTo>
                  <a:lnTo>
                    <a:pt x="290156" y="105524"/>
                  </a:lnTo>
                  <a:lnTo>
                    <a:pt x="290156" y="79146"/>
                  </a:lnTo>
                  <a:close/>
                </a:path>
                <a:path w="976629" h="106045">
                  <a:moveTo>
                    <a:pt x="290156" y="0"/>
                  </a:moveTo>
                  <a:lnTo>
                    <a:pt x="263791" y="0"/>
                  </a:lnTo>
                  <a:lnTo>
                    <a:pt x="263791" y="26377"/>
                  </a:lnTo>
                  <a:lnTo>
                    <a:pt x="290156" y="26377"/>
                  </a:lnTo>
                  <a:lnTo>
                    <a:pt x="290156" y="0"/>
                  </a:lnTo>
                  <a:close/>
                </a:path>
                <a:path w="976629" h="106045">
                  <a:moveTo>
                    <a:pt x="316547" y="26377"/>
                  </a:moveTo>
                  <a:lnTo>
                    <a:pt x="290156" y="26377"/>
                  </a:lnTo>
                  <a:lnTo>
                    <a:pt x="290156" y="52755"/>
                  </a:lnTo>
                  <a:lnTo>
                    <a:pt x="290156" y="79146"/>
                  </a:lnTo>
                  <a:lnTo>
                    <a:pt x="316547" y="79146"/>
                  </a:lnTo>
                  <a:lnTo>
                    <a:pt x="316547" y="52755"/>
                  </a:lnTo>
                  <a:lnTo>
                    <a:pt x="316547" y="26377"/>
                  </a:lnTo>
                  <a:close/>
                </a:path>
                <a:path w="976629" h="106045">
                  <a:moveTo>
                    <a:pt x="342925" y="79146"/>
                  </a:moveTo>
                  <a:lnTo>
                    <a:pt x="316547" y="79146"/>
                  </a:lnTo>
                  <a:lnTo>
                    <a:pt x="316547" y="105524"/>
                  </a:lnTo>
                  <a:lnTo>
                    <a:pt x="342925" y="105524"/>
                  </a:lnTo>
                  <a:lnTo>
                    <a:pt x="342925" y="79146"/>
                  </a:lnTo>
                  <a:close/>
                </a:path>
                <a:path w="976629" h="106045">
                  <a:moveTo>
                    <a:pt x="448437" y="79146"/>
                  </a:moveTo>
                  <a:lnTo>
                    <a:pt x="422059" y="79146"/>
                  </a:lnTo>
                  <a:lnTo>
                    <a:pt x="422059" y="105524"/>
                  </a:lnTo>
                  <a:lnTo>
                    <a:pt x="448437" y="105524"/>
                  </a:lnTo>
                  <a:lnTo>
                    <a:pt x="448437" y="79146"/>
                  </a:lnTo>
                  <a:close/>
                </a:path>
                <a:path w="976629" h="106045">
                  <a:moveTo>
                    <a:pt x="448437" y="0"/>
                  </a:moveTo>
                  <a:lnTo>
                    <a:pt x="422059" y="0"/>
                  </a:lnTo>
                  <a:lnTo>
                    <a:pt x="395681" y="0"/>
                  </a:lnTo>
                  <a:lnTo>
                    <a:pt x="395681" y="26377"/>
                  </a:lnTo>
                  <a:lnTo>
                    <a:pt x="369303" y="26377"/>
                  </a:lnTo>
                  <a:lnTo>
                    <a:pt x="369303" y="0"/>
                  </a:lnTo>
                  <a:lnTo>
                    <a:pt x="342925" y="0"/>
                  </a:lnTo>
                  <a:lnTo>
                    <a:pt x="342925" y="26377"/>
                  </a:lnTo>
                  <a:lnTo>
                    <a:pt x="342925" y="52755"/>
                  </a:lnTo>
                  <a:lnTo>
                    <a:pt x="342925" y="79146"/>
                  </a:lnTo>
                  <a:lnTo>
                    <a:pt x="369303" y="79146"/>
                  </a:lnTo>
                  <a:lnTo>
                    <a:pt x="369303" y="105524"/>
                  </a:lnTo>
                  <a:lnTo>
                    <a:pt x="395681" y="105524"/>
                  </a:lnTo>
                  <a:lnTo>
                    <a:pt x="395681" y="79146"/>
                  </a:lnTo>
                  <a:lnTo>
                    <a:pt x="422059" y="79146"/>
                  </a:lnTo>
                  <a:lnTo>
                    <a:pt x="422059" y="52755"/>
                  </a:lnTo>
                  <a:lnTo>
                    <a:pt x="422059" y="26377"/>
                  </a:lnTo>
                  <a:lnTo>
                    <a:pt x="448437" y="26377"/>
                  </a:lnTo>
                  <a:lnTo>
                    <a:pt x="448437" y="0"/>
                  </a:lnTo>
                  <a:close/>
                </a:path>
                <a:path w="976629" h="106045">
                  <a:moveTo>
                    <a:pt x="527570" y="52755"/>
                  </a:moveTo>
                  <a:lnTo>
                    <a:pt x="501192" y="52755"/>
                  </a:lnTo>
                  <a:lnTo>
                    <a:pt x="501192" y="26377"/>
                  </a:lnTo>
                  <a:lnTo>
                    <a:pt x="501192" y="0"/>
                  </a:lnTo>
                  <a:lnTo>
                    <a:pt x="474814" y="0"/>
                  </a:lnTo>
                  <a:lnTo>
                    <a:pt x="474814" y="26377"/>
                  </a:lnTo>
                  <a:lnTo>
                    <a:pt x="474814" y="52755"/>
                  </a:lnTo>
                  <a:lnTo>
                    <a:pt x="448437" y="52755"/>
                  </a:lnTo>
                  <a:lnTo>
                    <a:pt x="448437" y="79146"/>
                  </a:lnTo>
                  <a:lnTo>
                    <a:pt x="474814" y="79146"/>
                  </a:lnTo>
                  <a:lnTo>
                    <a:pt x="474814" y="105524"/>
                  </a:lnTo>
                  <a:lnTo>
                    <a:pt x="501192" y="105524"/>
                  </a:lnTo>
                  <a:lnTo>
                    <a:pt x="501192" y="79146"/>
                  </a:lnTo>
                  <a:lnTo>
                    <a:pt x="527570" y="79146"/>
                  </a:lnTo>
                  <a:lnTo>
                    <a:pt x="527570" y="52755"/>
                  </a:lnTo>
                  <a:close/>
                </a:path>
                <a:path w="976629" h="106045">
                  <a:moveTo>
                    <a:pt x="553948" y="79146"/>
                  </a:moveTo>
                  <a:lnTo>
                    <a:pt x="527570" y="79146"/>
                  </a:lnTo>
                  <a:lnTo>
                    <a:pt x="527570" y="105524"/>
                  </a:lnTo>
                  <a:lnTo>
                    <a:pt x="553948" y="105524"/>
                  </a:lnTo>
                  <a:lnTo>
                    <a:pt x="553948" y="79146"/>
                  </a:lnTo>
                  <a:close/>
                </a:path>
                <a:path w="976629" h="106045">
                  <a:moveTo>
                    <a:pt x="606704" y="0"/>
                  </a:moveTo>
                  <a:lnTo>
                    <a:pt x="580326" y="0"/>
                  </a:lnTo>
                  <a:lnTo>
                    <a:pt x="553948" y="0"/>
                  </a:lnTo>
                  <a:lnTo>
                    <a:pt x="527570" y="0"/>
                  </a:lnTo>
                  <a:lnTo>
                    <a:pt x="527570" y="26377"/>
                  </a:lnTo>
                  <a:lnTo>
                    <a:pt x="553948" y="26377"/>
                  </a:lnTo>
                  <a:lnTo>
                    <a:pt x="580326" y="26377"/>
                  </a:lnTo>
                  <a:lnTo>
                    <a:pt x="580326" y="52755"/>
                  </a:lnTo>
                  <a:lnTo>
                    <a:pt x="580326" y="79146"/>
                  </a:lnTo>
                  <a:lnTo>
                    <a:pt x="580326" y="105524"/>
                  </a:lnTo>
                  <a:lnTo>
                    <a:pt x="606704" y="105524"/>
                  </a:lnTo>
                  <a:lnTo>
                    <a:pt x="606704" y="79146"/>
                  </a:lnTo>
                  <a:lnTo>
                    <a:pt x="606704" y="52755"/>
                  </a:lnTo>
                  <a:lnTo>
                    <a:pt x="606704" y="26377"/>
                  </a:lnTo>
                  <a:lnTo>
                    <a:pt x="606704" y="0"/>
                  </a:lnTo>
                  <a:close/>
                </a:path>
                <a:path w="976629" h="106045">
                  <a:moveTo>
                    <a:pt x="659460" y="79146"/>
                  </a:moveTo>
                  <a:lnTo>
                    <a:pt x="633082" y="79146"/>
                  </a:lnTo>
                  <a:lnTo>
                    <a:pt x="633082" y="105524"/>
                  </a:lnTo>
                  <a:lnTo>
                    <a:pt x="659460" y="105524"/>
                  </a:lnTo>
                  <a:lnTo>
                    <a:pt x="659460" y="79146"/>
                  </a:lnTo>
                  <a:close/>
                </a:path>
                <a:path w="976629" h="106045">
                  <a:moveTo>
                    <a:pt x="659460" y="26377"/>
                  </a:moveTo>
                  <a:lnTo>
                    <a:pt x="633082" y="26377"/>
                  </a:lnTo>
                  <a:lnTo>
                    <a:pt x="633082" y="52755"/>
                  </a:lnTo>
                  <a:lnTo>
                    <a:pt x="659460" y="52755"/>
                  </a:lnTo>
                  <a:lnTo>
                    <a:pt x="659460" y="26377"/>
                  </a:lnTo>
                  <a:close/>
                </a:path>
                <a:path w="976629" h="106045">
                  <a:moveTo>
                    <a:pt x="712216" y="79146"/>
                  </a:moveTo>
                  <a:lnTo>
                    <a:pt x="685838" y="79146"/>
                  </a:lnTo>
                  <a:lnTo>
                    <a:pt x="685838" y="105524"/>
                  </a:lnTo>
                  <a:lnTo>
                    <a:pt x="712216" y="105524"/>
                  </a:lnTo>
                  <a:lnTo>
                    <a:pt x="712216" y="79146"/>
                  </a:lnTo>
                  <a:close/>
                </a:path>
                <a:path w="976629" h="106045">
                  <a:moveTo>
                    <a:pt x="738593" y="0"/>
                  </a:moveTo>
                  <a:lnTo>
                    <a:pt x="712216" y="0"/>
                  </a:lnTo>
                  <a:lnTo>
                    <a:pt x="685838" y="0"/>
                  </a:lnTo>
                  <a:lnTo>
                    <a:pt x="685838" y="26377"/>
                  </a:lnTo>
                  <a:lnTo>
                    <a:pt x="685838" y="52755"/>
                  </a:lnTo>
                  <a:lnTo>
                    <a:pt x="712216" y="52755"/>
                  </a:lnTo>
                  <a:lnTo>
                    <a:pt x="712216" y="26377"/>
                  </a:lnTo>
                  <a:lnTo>
                    <a:pt x="738593" y="26377"/>
                  </a:lnTo>
                  <a:lnTo>
                    <a:pt x="738593" y="0"/>
                  </a:lnTo>
                  <a:close/>
                </a:path>
                <a:path w="976629" h="106045">
                  <a:moveTo>
                    <a:pt x="764971" y="52755"/>
                  </a:moveTo>
                  <a:lnTo>
                    <a:pt x="738593" y="52755"/>
                  </a:lnTo>
                  <a:lnTo>
                    <a:pt x="738593" y="79146"/>
                  </a:lnTo>
                  <a:lnTo>
                    <a:pt x="738593" y="105524"/>
                  </a:lnTo>
                  <a:lnTo>
                    <a:pt x="764971" y="105524"/>
                  </a:lnTo>
                  <a:lnTo>
                    <a:pt x="764971" y="79146"/>
                  </a:lnTo>
                  <a:lnTo>
                    <a:pt x="764971" y="52755"/>
                  </a:lnTo>
                  <a:close/>
                </a:path>
                <a:path w="976629" h="106045">
                  <a:moveTo>
                    <a:pt x="896874" y="79146"/>
                  </a:moveTo>
                  <a:lnTo>
                    <a:pt x="870496" y="79146"/>
                  </a:lnTo>
                  <a:lnTo>
                    <a:pt x="844118" y="79146"/>
                  </a:lnTo>
                  <a:lnTo>
                    <a:pt x="817740" y="79146"/>
                  </a:lnTo>
                  <a:lnTo>
                    <a:pt x="817740" y="52755"/>
                  </a:lnTo>
                  <a:lnTo>
                    <a:pt x="817740" y="26377"/>
                  </a:lnTo>
                  <a:lnTo>
                    <a:pt x="817740" y="0"/>
                  </a:lnTo>
                  <a:lnTo>
                    <a:pt x="791349" y="0"/>
                  </a:lnTo>
                  <a:lnTo>
                    <a:pt x="791349" y="26377"/>
                  </a:lnTo>
                  <a:lnTo>
                    <a:pt x="791349" y="52755"/>
                  </a:lnTo>
                  <a:lnTo>
                    <a:pt x="791349" y="79146"/>
                  </a:lnTo>
                  <a:lnTo>
                    <a:pt x="791349" y="105524"/>
                  </a:lnTo>
                  <a:lnTo>
                    <a:pt x="817740" y="105524"/>
                  </a:lnTo>
                  <a:lnTo>
                    <a:pt x="844118" y="105524"/>
                  </a:lnTo>
                  <a:lnTo>
                    <a:pt x="870496" y="105524"/>
                  </a:lnTo>
                  <a:lnTo>
                    <a:pt x="896874" y="105524"/>
                  </a:lnTo>
                  <a:lnTo>
                    <a:pt x="896874" y="79146"/>
                  </a:lnTo>
                  <a:close/>
                </a:path>
                <a:path w="976629" h="106045">
                  <a:moveTo>
                    <a:pt x="923251" y="0"/>
                  </a:moveTo>
                  <a:lnTo>
                    <a:pt x="896874" y="0"/>
                  </a:lnTo>
                  <a:lnTo>
                    <a:pt x="870496" y="0"/>
                  </a:lnTo>
                  <a:lnTo>
                    <a:pt x="844118" y="0"/>
                  </a:lnTo>
                  <a:lnTo>
                    <a:pt x="844118" y="26377"/>
                  </a:lnTo>
                  <a:lnTo>
                    <a:pt x="844118" y="52755"/>
                  </a:lnTo>
                  <a:lnTo>
                    <a:pt x="870496" y="52755"/>
                  </a:lnTo>
                  <a:lnTo>
                    <a:pt x="896874" y="52755"/>
                  </a:lnTo>
                  <a:lnTo>
                    <a:pt x="923251" y="52755"/>
                  </a:lnTo>
                  <a:lnTo>
                    <a:pt x="923251" y="26377"/>
                  </a:lnTo>
                  <a:lnTo>
                    <a:pt x="923251" y="0"/>
                  </a:lnTo>
                  <a:close/>
                </a:path>
                <a:path w="976629" h="106045">
                  <a:moveTo>
                    <a:pt x="976007" y="0"/>
                  </a:moveTo>
                  <a:lnTo>
                    <a:pt x="949629" y="0"/>
                  </a:lnTo>
                  <a:lnTo>
                    <a:pt x="949629" y="26377"/>
                  </a:lnTo>
                  <a:lnTo>
                    <a:pt x="949629" y="52755"/>
                  </a:lnTo>
                  <a:lnTo>
                    <a:pt x="949629" y="79146"/>
                  </a:lnTo>
                  <a:lnTo>
                    <a:pt x="976007" y="79146"/>
                  </a:lnTo>
                  <a:lnTo>
                    <a:pt x="976007" y="52755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88725" y="416115"/>
              <a:ext cx="976630" cy="132080"/>
            </a:xfrm>
            <a:custGeom>
              <a:avLst/>
              <a:gdLst/>
              <a:ahLst/>
              <a:cxnLst/>
              <a:rect l="l" t="t" r="r" b="b"/>
              <a:pathLst>
                <a:path w="976629" h="132079">
                  <a:moveTo>
                    <a:pt x="52755" y="105511"/>
                  </a:moveTo>
                  <a:lnTo>
                    <a:pt x="26377" y="105511"/>
                  </a:lnTo>
                  <a:lnTo>
                    <a:pt x="26377" y="79133"/>
                  </a:lnTo>
                  <a:lnTo>
                    <a:pt x="0" y="79133"/>
                  </a:lnTo>
                  <a:lnTo>
                    <a:pt x="0" y="105511"/>
                  </a:lnTo>
                  <a:lnTo>
                    <a:pt x="0" y="131889"/>
                  </a:lnTo>
                  <a:lnTo>
                    <a:pt x="26377" y="131889"/>
                  </a:lnTo>
                  <a:lnTo>
                    <a:pt x="52755" y="131889"/>
                  </a:lnTo>
                  <a:lnTo>
                    <a:pt x="52755" y="105511"/>
                  </a:lnTo>
                  <a:close/>
                </a:path>
                <a:path w="976629" h="132079">
                  <a:moveTo>
                    <a:pt x="131889" y="52755"/>
                  </a:moveTo>
                  <a:lnTo>
                    <a:pt x="105511" y="52755"/>
                  </a:lnTo>
                  <a:lnTo>
                    <a:pt x="79133" y="52755"/>
                  </a:lnTo>
                  <a:lnTo>
                    <a:pt x="52755" y="52755"/>
                  </a:lnTo>
                  <a:lnTo>
                    <a:pt x="52755" y="79133"/>
                  </a:lnTo>
                  <a:lnTo>
                    <a:pt x="52755" y="105511"/>
                  </a:lnTo>
                  <a:lnTo>
                    <a:pt x="79133" y="105511"/>
                  </a:lnTo>
                  <a:lnTo>
                    <a:pt x="105511" y="105511"/>
                  </a:lnTo>
                  <a:lnTo>
                    <a:pt x="105511" y="79133"/>
                  </a:lnTo>
                  <a:lnTo>
                    <a:pt x="131889" y="79133"/>
                  </a:lnTo>
                  <a:lnTo>
                    <a:pt x="131889" y="52755"/>
                  </a:lnTo>
                  <a:close/>
                </a:path>
                <a:path w="976629" h="132079">
                  <a:moveTo>
                    <a:pt x="158267" y="79133"/>
                  </a:moveTo>
                  <a:lnTo>
                    <a:pt x="131889" y="79133"/>
                  </a:lnTo>
                  <a:lnTo>
                    <a:pt x="131889" y="105511"/>
                  </a:lnTo>
                  <a:lnTo>
                    <a:pt x="158267" y="105511"/>
                  </a:lnTo>
                  <a:lnTo>
                    <a:pt x="158267" y="79133"/>
                  </a:lnTo>
                  <a:close/>
                </a:path>
                <a:path w="976629" h="132079">
                  <a:moveTo>
                    <a:pt x="184645" y="52755"/>
                  </a:moveTo>
                  <a:lnTo>
                    <a:pt x="158267" y="52755"/>
                  </a:lnTo>
                  <a:lnTo>
                    <a:pt x="158267" y="79133"/>
                  </a:lnTo>
                  <a:lnTo>
                    <a:pt x="184645" y="79133"/>
                  </a:lnTo>
                  <a:lnTo>
                    <a:pt x="184645" y="52755"/>
                  </a:lnTo>
                  <a:close/>
                </a:path>
                <a:path w="976629" h="132079">
                  <a:moveTo>
                    <a:pt x="211023" y="79133"/>
                  </a:moveTo>
                  <a:lnTo>
                    <a:pt x="184645" y="79133"/>
                  </a:lnTo>
                  <a:lnTo>
                    <a:pt x="184645" y="105511"/>
                  </a:lnTo>
                  <a:lnTo>
                    <a:pt x="158267" y="105511"/>
                  </a:lnTo>
                  <a:lnTo>
                    <a:pt x="158267" y="131889"/>
                  </a:lnTo>
                  <a:lnTo>
                    <a:pt x="184645" y="131889"/>
                  </a:lnTo>
                  <a:lnTo>
                    <a:pt x="211023" y="131889"/>
                  </a:lnTo>
                  <a:lnTo>
                    <a:pt x="211023" y="105511"/>
                  </a:lnTo>
                  <a:lnTo>
                    <a:pt x="211023" y="79133"/>
                  </a:lnTo>
                  <a:close/>
                </a:path>
                <a:path w="976629" h="132079">
                  <a:moveTo>
                    <a:pt x="369303" y="79133"/>
                  </a:moveTo>
                  <a:lnTo>
                    <a:pt x="342925" y="79133"/>
                  </a:lnTo>
                  <a:lnTo>
                    <a:pt x="342925" y="52755"/>
                  </a:lnTo>
                  <a:lnTo>
                    <a:pt x="316547" y="52755"/>
                  </a:lnTo>
                  <a:lnTo>
                    <a:pt x="316547" y="26377"/>
                  </a:lnTo>
                  <a:lnTo>
                    <a:pt x="290156" y="26377"/>
                  </a:lnTo>
                  <a:lnTo>
                    <a:pt x="290156" y="52755"/>
                  </a:lnTo>
                  <a:lnTo>
                    <a:pt x="263791" y="52755"/>
                  </a:lnTo>
                  <a:lnTo>
                    <a:pt x="263791" y="26377"/>
                  </a:lnTo>
                  <a:lnTo>
                    <a:pt x="237401" y="26377"/>
                  </a:lnTo>
                  <a:lnTo>
                    <a:pt x="211023" y="26377"/>
                  </a:lnTo>
                  <a:lnTo>
                    <a:pt x="211023" y="52755"/>
                  </a:lnTo>
                  <a:lnTo>
                    <a:pt x="211023" y="79133"/>
                  </a:lnTo>
                  <a:lnTo>
                    <a:pt x="237401" y="79133"/>
                  </a:lnTo>
                  <a:lnTo>
                    <a:pt x="237401" y="105511"/>
                  </a:lnTo>
                  <a:lnTo>
                    <a:pt x="263791" y="105511"/>
                  </a:lnTo>
                  <a:lnTo>
                    <a:pt x="263791" y="79133"/>
                  </a:lnTo>
                  <a:lnTo>
                    <a:pt x="290156" y="79133"/>
                  </a:lnTo>
                  <a:lnTo>
                    <a:pt x="316547" y="79133"/>
                  </a:lnTo>
                  <a:lnTo>
                    <a:pt x="316547" y="105511"/>
                  </a:lnTo>
                  <a:lnTo>
                    <a:pt x="342925" y="105511"/>
                  </a:lnTo>
                  <a:lnTo>
                    <a:pt x="342925" y="131889"/>
                  </a:lnTo>
                  <a:lnTo>
                    <a:pt x="369303" y="131889"/>
                  </a:lnTo>
                  <a:lnTo>
                    <a:pt x="369303" y="105511"/>
                  </a:lnTo>
                  <a:lnTo>
                    <a:pt x="369303" y="79133"/>
                  </a:lnTo>
                  <a:close/>
                </a:path>
                <a:path w="976629" h="132079">
                  <a:moveTo>
                    <a:pt x="422059" y="79133"/>
                  </a:moveTo>
                  <a:lnTo>
                    <a:pt x="395681" y="79133"/>
                  </a:lnTo>
                  <a:lnTo>
                    <a:pt x="395681" y="105511"/>
                  </a:lnTo>
                  <a:lnTo>
                    <a:pt x="395681" y="131889"/>
                  </a:lnTo>
                  <a:lnTo>
                    <a:pt x="422059" y="131889"/>
                  </a:lnTo>
                  <a:lnTo>
                    <a:pt x="422059" y="105511"/>
                  </a:lnTo>
                  <a:lnTo>
                    <a:pt x="422059" y="79133"/>
                  </a:lnTo>
                  <a:close/>
                </a:path>
                <a:path w="976629" h="132079">
                  <a:moveTo>
                    <a:pt x="633082" y="26377"/>
                  </a:moveTo>
                  <a:lnTo>
                    <a:pt x="633082" y="26377"/>
                  </a:lnTo>
                  <a:lnTo>
                    <a:pt x="422059" y="26377"/>
                  </a:lnTo>
                  <a:lnTo>
                    <a:pt x="422059" y="52755"/>
                  </a:lnTo>
                  <a:lnTo>
                    <a:pt x="422059" y="79133"/>
                  </a:lnTo>
                  <a:lnTo>
                    <a:pt x="448437" y="79133"/>
                  </a:lnTo>
                  <a:lnTo>
                    <a:pt x="448437" y="52755"/>
                  </a:lnTo>
                  <a:lnTo>
                    <a:pt x="474814" y="52755"/>
                  </a:lnTo>
                  <a:lnTo>
                    <a:pt x="501192" y="52755"/>
                  </a:lnTo>
                  <a:lnTo>
                    <a:pt x="527570" y="52755"/>
                  </a:lnTo>
                  <a:lnTo>
                    <a:pt x="527570" y="79133"/>
                  </a:lnTo>
                  <a:lnTo>
                    <a:pt x="501192" y="79133"/>
                  </a:lnTo>
                  <a:lnTo>
                    <a:pt x="474814" y="79133"/>
                  </a:lnTo>
                  <a:lnTo>
                    <a:pt x="448437" y="79133"/>
                  </a:lnTo>
                  <a:lnTo>
                    <a:pt x="448437" y="105511"/>
                  </a:lnTo>
                  <a:lnTo>
                    <a:pt x="474814" y="105511"/>
                  </a:lnTo>
                  <a:lnTo>
                    <a:pt x="501192" y="105511"/>
                  </a:lnTo>
                  <a:lnTo>
                    <a:pt x="501192" y="131889"/>
                  </a:lnTo>
                  <a:lnTo>
                    <a:pt x="527570" y="131889"/>
                  </a:lnTo>
                  <a:lnTo>
                    <a:pt x="553948" y="131889"/>
                  </a:lnTo>
                  <a:lnTo>
                    <a:pt x="580326" y="131889"/>
                  </a:lnTo>
                  <a:lnTo>
                    <a:pt x="580326" y="105511"/>
                  </a:lnTo>
                  <a:lnTo>
                    <a:pt x="553948" y="105511"/>
                  </a:lnTo>
                  <a:lnTo>
                    <a:pt x="553948" y="79133"/>
                  </a:lnTo>
                  <a:lnTo>
                    <a:pt x="580326" y="79133"/>
                  </a:lnTo>
                  <a:lnTo>
                    <a:pt x="606704" y="79133"/>
                  </a:lnTo>
                  <a:lnTo>
                    <a:pt x="606704" y="52755"/>
                  </a:lnTo>
                  <a:lnTo>
                    <a:pt x="633082" y="52755"/>
                  </a:lnTo>
                  <a:lnTo>
                    <a:pt x="633082" y="26377"/>
                  </a:lnTo>
                  <a:close/>
                </a:path>
                <a:path w="976629" h="132079">
                  <a:moveTo>
                    <a:pt x="659460" y="52755"/>
                  </a:moveTo>
                  <a:lnTo>
                    <a:pt x="633082" y="52755"/>
                  </a:lnTo>
                  <a:lnTo>
                    <a:pt x="633082" y="79133"/>
                  </a:lnTo>
                  <a:lnTo>
                    <a:pt x="606704" y="79133"/>
                  </a:lnTo>
                  <a:lnTo>
                    <a:pt x="606704" y="105511"/>
                  </a:lnTo>
                  <a:lnTo>
                    <a:pt x="633082" y="105511"/>
                  </a:lnTo>
                  <a:lnTo>
                    <a:pt x="659460" y="105511"/>
                  </a:lnTo>
                  <a:lnTo>
                    <a:pt x="659460" y="79133"/>
                  </a:lnTo>
                  <a:lnTo>
                    <a:pt x="659460" y="52755"/>
                  </a:lnTo>
                  <a:close/>
                </a:path>
                <a:path w="976629" h="132079">
                  <a:moveTo>
                    <a:pt x="685838" y="105511"/>
                  </a:moveTo>
                  <a:lnTo>
                    <a:pt x="659460" y="105511"/>
                  </a:lnTo>
                  <a:lnTo>
                    <a:pt x="659460" y="131889"/>
                  </a:lnTo>
                  <a:lnTo>
                    <a:pt x="685838" y="131889"/>
                  </a:lnTo>
                  <a:lnTo>
                    <a:pt x="685838" y="105511"/>
                  </a:lnTo>
                  <a:close/>
                </a:path>
                <a:path w="976629" h="132079">
                  <a:moveTo>
                    <a:pt x="712216" y="26377"/>
                  </a:moveTo>
                  <a:lnTo>
                    <a:pt x="685838" y="26377"/>
                  </a:lnTo>
                  <a:lnTo>
                    <a:pt x="685838" y="52755"/>
                  </a:lnTo>
                  <a:lnTo>
                    <a:pt x="712216" y="52755"/>
                  </a:lnTo>
                  <a:lnTo>
                    <a:pt x="712216" y="26377"/>
                  </a:lnTo>
                  <a:close/>
                </a:path>
                <a:path w="976629" h="132079">
                  <a:moveTo>
                    <a:pt x="844118" y="52755"/>
                  </a:moveTo>
                  <a:lnTo>
                    <a:pt x="817740" y="52755"/>
                  </a:lnTo>
                  <a:lnTo>
                    <a:pt x="791349" y="52755"/>
                  </a:lnTo>
                  <a:lnTo>
                    <a:pt x="764971" y="52755"/>
                  </a:lnTo>
                  <a:lnTo>
                    <a:pt x="764971" y="79133"/>
                  </a:lnTo>
                  <a:lnTo>
                    <a:pt x="738593" y="79133"/>
                  </a:lnTo>
                  <a:lnTo>
                    <a:pt x="738593" y="52755"/>
                  </a:lnTo>
                  <a:lnTo>
                    <a:pt x="712216" y="52755"/>
                  </a:lnTo>
                  <a:lnTo>
                    <a:pt x="712216" y="79133"/>
                  </a:lnTo>
                  <a:lnTo>
                    <a:pt x="685838" y="79133"/>
                  </a:lnTo>
                  <a:lnTo>
                    <a:pt x="685838" y="105511"/>
                  </a:lnTo>
                  <a:lnTo>
                    <a:pt x="712216" y="105511"/>
                  </a:lnTo>
                  <a:lnTo>
                    <a:pt x="738593" y="105511"/>
                  </a:lnTo>
                  <a:lnTo>
                    <a:pt x="764971" y="105511"/>
                  </a:lnTo>
                  <a:lnTo>
                    <a:pt x="764971" y="131889"/>
                  </a:lnTo>
                  <a:lnTo>
                    <a:pt x="791349" y="131889"/>
                  </a:lnTo>
                  <a:lnTo>
                    <a:pt x="817740" y="131889"/>
                  </a:lnTo>
                  <a:lnTo>
                    <a:pt x="844118" y="131889"/>
                  </a:lnTo>
                  <a:lnTo>
                    <a:pt x="844118" y="105511"/>
                  </a:lnTo>
                  <a:lnTo>
                    <a:pt x="817740" y="105511"/>
                  </a:lnTo>
                  <a:lnTo>
                    <a:pt x="817740" y="79133"/>
                  </a:lnTo>
                  <a:lnTo>
                    <a:pt x="844118" y="79133"/>
                  </a:lnTo>
                  <a:lnTo>
                    <a:pt x="844118" y="52755"/>
                  </a:lnTo>
                  <a:close/>
                </a:path>
                <a:path w="976629" h="132079">
                  <a:moveTo>
                    <a:pt x="976007" y="52755"/>
                  </a:moveTo>
                  <a:lnTo>
                    <a:pt x="949629" y="52755"/>
                  </a:lnTo>
                  <a:lnTo>
                    <a:pt x="923251" y="52755"/>
                  </a:lnTo>
                  <a:lnTo>
                    <a:pt x="896874" y="52755"/>
                  </a:lnTo>
                  <a:lnTo>
                    <a:pt x="896874" y="79133"/>
                  </a:lnTo>
                  <a:lnTo>
                    <a:pt x="923251" y="79133"/>
                  </a:lnTo>
                  <a:lnTo>
                    <a:pt x="949629" y="79133"/>
                  </a:lnTo>
                  <a:lnTo>
                    <a:pt x="949629" y="105511"/>
                  </a:lnTo>
                  <a:lnTo>
                    <a:pt x="976007" y="105511"/>
                  </a:lnTo>
                  <a:lnTo>
                    <a:pt x="976007" y="79133"/>
                  </a:lnTo>
                  <a:lnTo>
                    <a:pt x="976007" y="52755"/>
                  </a:lnTo>
                  <a:close/>
                </a:path>
                <a:path w="976629" h="132079">
                  <a:moveTo>
                    <a:pt x="976007" y="0"/>
                  </a:moveTo>
                  <a:lnTo>
                    <a:pt x="949629" y="0"/>
                  </a:lnTo>
                  <a:lnTo>
                    <a:pt x="923251" y="0"/>
                  </a:lnTo>
                  <a:lnTo>
                    <a:pt x="896874" y="0"/>
                  </a:lnTo>
                  <a:lnTo>
                    <a:pt x="870496" y="0"/>
                  </a:lnTo>
                  <a:lnTo>
                    <a:pt x="870496" y="26377"/>
                  </a:lnTo>
                  <a:lnTo>
                    <a:pt x="896874" y="26377"/>
                  </a:lnTo>
                  <a:lnTo>
                    <a:pt x="923251" y="26377"/>
                  </a:lnTo>
                  <a:lnTo>
                    <a:pt x="949629" y="26377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88725" y="521626"/>
              <a:ext cx="976630" cy="132080"/>
            </a:xfrm>
            <a:custGeom>
              <a:avLst/>
              <a:gdLst/>
              <a:ahLst/>
              <a:cxnLst/>
              <a:rect l="l" t="t" r="r" b="b"/>
              <a:pathLst>
                <a:path w="976629" h="132079">
                  <a:moveTo>
                    <a:pt x="26377" y="105511"/>
                  </a:moveTo>
                  <a:lnTo>
                    <a:pt x="0" y="105511"/>
                  </a:lnTo>
                  <a:lnTo>
                    <a:pt x="0" y="131889"/>
                  </a:lnTo>
                  <a:lnTo>
                    <a:pt x="26377" y="131889"/>
                  </a:lnTo>
                  <a:lnTo>
                    <a:pt x="26377" y="105511"/>
                  </a:lnTo>
                  <a:close/>
                </a:path>
                <a:path w="976629" h="132079">
                  <a:moveTo>
                    <a:pt x="131889" y="52755"/>
                  </a:moveTo>
                  <a:lnTo>
                    <a:pt x="105511" y="52755"/>
                  </a:lnTo>
                  <a:lnTo>
                    <a:pt x="105511" y="26377"/>
                  </a:lnTo>
                  <a:lnTo>
                    <a:pt x="79133" y="26377"/>
                  </a:lnTo>
                  <a:lnTo>
                    <a:pt x="52755" y="26377"/>
                  </a:lnTo>
                  <a:lnTo>
                    <a:pt x="26377" y="26377"/>
                  </a:lnTo>
                  <a:lnTo>
                    <a:pt x="26377" y="52755"/>
                  </a:lnTo>
                  <a:lnTo>
                    <a:pt x="52755" y="52755"/>
                  </a:lnTo>
                  <a:lnTo>
                    <a:pt x="52755" y="79133"/>
                  </a:lnTo>
                  <a:lnTo>
                    <a:pt x="52755" y="105511"/>
                  </a:lnTo>
                  <a:lnTo>
                    <a:pt x="79133" y="105511"/>
                  </a:lnTo>
                  <a:lnTo>
                    <a:pt x="79133" y="79133"/>
                  </a:lnTo>
                  <a:lnTo>
                    <a:pt x="105511" y="79133"/>
                  </a:lnTo>
                  <a:lnTo>
                    <a:pt x="105511" y="105511"/>
                  </a:lnTo>
                  <a:lnTo>
                    <a:pt x="131889" y="105511"/>
                  </a:lnTo>
                  <a:lnTo>
                    <a:pt x="131889" y="79133"/>
                  </a:lnTo>
                  <a:lnTo>
                    <a:pt x="131889" y="52755"/>
                  </a:lnTo>
                  <a:close/>
                </a:path>
                <a:path w="976629" h="132079">
                  <a:moveTo>
                    <a:pt x="158267" y="26377"/>
                  </a:moveTo>
                  <a:lnTo>
                    <a:pt x="131889" y="26377"/>
                  </a:lnTo>
                  <a:lnTo>
                    <a:pt x="131889" y="52755"/>
                  </a:lnTo>
                  <a:lnTo>
                    <a:pt x="158267" y="52755"/>
                  </a:lnTo>
                  <a:lnTo>
                    <a:pt x="158267" y="26377"/>
                  </a:lnTo>
                  <a:close/>
                </a:path>
                <a:path w="976629" h="132079">
                  <a:moveTo>
                    <a:pt x="184645" y="105511"/>
                  </a:moveTo>
                  <a:lnTo>
                    <a:pt x="158267" y="105511"/>
                  </a:lnTo>
                  <a:lnTo>
                    <a:pt x="158267" y="131889"/>
                  </a:lnTo>
                  <a:lnTo>
                    <a:pt x="184645" y="131889"/>
                  </a:lnTo>
                  <a:lnTo>
                    <a:pt x="184645" y="105511"/>
                  </a:lnTo>
                  <a:close/>
                </a:path>
                <a:path w="976629" h="132079">
                  <a:moveTo>
                    <a:pt x="184645" y="52755"/>
                  </a:moveTo>
                  <a:lnTo>
                    <a:pt x="158267" y="52755"/>
                  </a:lnTo>
                  <a:lnTo>
                    <a:pt x="158267" y="79133"/>
                  </a:lnTo>
                  <a:lnTo>
                    <a:pt x="184645" y="79133"/>
                  </a:lnTo>
                  <a:lnTo>
                    <a:pt x="184645" y="52755"/>
                  </a:lnTo>
                  <a:close/>
                </a:path>
                <a:path w="976629" h="132079">
                  <a:moveTo>
                    <a:pt x="237401" y="105511"/>
                  </a:moveTo>
                  <a:lnTo>
                    <a:pt x="211023" y="105511"/>
                  </a:lnTo>
                  <a:lnTo>
                    <a:pt x="211023" y="131889"/>
                  </a:lnTo>
                  <a:lnTo>
                    <a:pt x="237401" y="131889"/>
                  </a:lnTo>
                  <a:lnTo>
                    <a:pt x="237401" y="105511"/>
                  </a:lnTo>
                  <a:close/>
                </a:path>
                <a:path w="976629" h="132079">
                  <a:moveTo>
                    <a:pt x="263791" y="79133"/>
                  </a:moveTo>
                  <a:lnTo>
                    <a:pt x="237401" y="79133"/>
                  </a:lnTo>
                  <a:lnTo>
                    <a:pt x="237401" y="105511"/>
                  </a:lnTo>
                  <a:lnTo>
                    <a:pt x="263791" y="105511"/>
                  </a:lnTo>
                  <a:lnTo>
                    <a:pt x="263791" y="79133"/>
                  </a:lnTo>
                  <a:close/>
                </a:path>
                <a:path w="976629" h="132079">
                  <a:moveTo>
                    <a:pt x="263791" y="26377"/>
                  </a:moveTo>
                  <a:lnTo>
                    <a:pt x="237401" y="26377"/>
                  </a:lnTo>
                  <a:lnTo>
                    <a:pt x="211023" y="26377"/>
                  </a:lnTo>
                  <a:lnTo>
                    <a:pt x="184645" y="26377"/>
                  </a:lnTo>
                  <a:lnTo>
                    <a:pt x="184645" y="52755"/>
                  </a:lnTo>
                  <a:lnTo>
                    <a:pt x="211023" y="52755"/>
                  </a:lnTo>
                  <a:lnTo>
                    <a:pt x="211023" y="79133"/>
                  </a:lnTo>
                  <a:lnTo>
                    <a:pt x="237401" y="79133"/>
                  </a:lnTo>
                  <a:lnTo>
                    <a:pt x="237401" y="52755"/>
                  </a:lnTo>
                  <a:lnTo>
                    <a:pt x="263791" y="52755"/>
                  </a:lnTo>
                  <a:lnTo>
                    <a:pt x="263791" y="26377"/>
                  </a:lnTo>
                  <a:close/>
                </a:path>
                <a:path w="976629" h="132079">
                  <a:moveTo>
                    <a:pt x="290156" y="105511"/>
                  </a:moveTo>
                  <a:lnTo>
                    <a:pt x="263791" y="105511"/>
                  </a:lnTo>
                  <a:lnTo>
                    <a:pt x="263791" y="131889"/>
                  </a:lnTo>
                  <a:lnTo>
                    <a:pt x="290156" y="131889"/>
                  </a:lnTo>
                  <a:lnTo>
                    <a:pt x="290156" y="105511"/>
                  </a:lnTo>
                  <a:close/>
                </a:path>
                <a:path w="976629" h="132079">
                  <a:moveTo>
                    <a:pt x="501192" y="52755"/>
                  </a:moveTo>
                  <a:lnTo>
                    <a:pt x="474814" y="52755"/>
                  </a:lnTo>
                  <a:lnTo>
                    <a:pt x="474814" y="26377"/>
                  </a:lnTo>
                  <a:lnTo>
                    <a:pt x="448437" y="26377"/>
                  </a:lnTo>
                  <a:lnTo>
                    <a:pt x="448437" y="52755"/>
                  </a:lnTo>
                  <a:lnTo>
                    <a:pt x="448437" y="79133"/>
                  </a:lnTo>
                  <a:lnTo>
                    <a:pt x="422059" y="79133"/>
                  </a:lnTo>
                  <a:lnTo>
                    <a:pt x="422059" y="52755"/>
                  </a:lnTo>
                  <a:lnTo>
                    <a:pt x="422059" y="26377"/>
                  </a:lnTo>
                  <a:lnTo>
                    <a:pt x="395681" y="26377"/>
                  </a:lnTo>
                  <a:lnTo>
                    <a:pt x="395681" y="52755"/>
                  </a:lnTo>
                  <a:lnTo>
                    <a:pt x="395681" y="79133"/>
                  </a:lnTo>
                  <a:lnTo>
                    <a:pt x="369303" y="79133"/>
                  </a:lnTo>
                  <a:lnTo>
                    <a:pt x="369303" y="52755"/>
                  </a:lnTo>
                  <a:lnTo>
                    <a:pt x="369303" y="26377"/>
                  </a:lnTo>
                  <a:lnTo>
                    <a:pt x="342925" y="26377"/>
                  </a:lnTo>
                  <a:lnTo>
                    <a:pt x="342925" y="52755"/>
                  </a:lnTo>
                  <a:lnTo>
                    <a:pt x="342925" y="79133"/>
                  </a:lnTo>
                  <a:lnTo>
                    <a:pt x="316547" y="79133"/>
                  </a:lnTo>
                  <a:lnTo>
                    <a:pt x="316547" y="52755"/>
                  </a:lnTo>
                  <a:lnTo>
                    <a:pt x="290156" y="52755"/>
                  </a:lnTo>
                  <a:lnTo>
                    <a:pt x="290156" y="79133"/>
                  </a:lnTo>
                  <a:lnTo>
                    <a:pt x="290156" y="105511"/>
                  </a:lnTo>
                  <a:lnTo>
                    <a:pt x="316547" y="105511"/>
                  </a:lnTo>
                  <a:lnTo>
                    <a:pt x="316547" y="131889"/>
                  </a:lnTo>
                  <a:lnTo>
                    <a:pt x="342925" y="131889"/>
                  </a:lnTo>
                  <a:lnTo>
                    <a:pt x="369303" y="131889"/>
                  </a:lnTo>
                  <a:lnTo>
                    <a:pt x="395681" y="131889"/>
                  </a:lnTo>
                  <a:lnTo>
                    <a:pt x="395681" y="105511"/>
                  </a:lnTo>
                  <a:lnTo>
                    <a:pt x="422059" y="105511"/>
                  </a:lnTo>
                  <a:lnTo>
                    <a:pt x="422059" y="131889"/>
                  </a:lnTo>
                  <a:lnTo>
                    <a:pt x="448437" y="131889"/>
                  </a:lnTo>
                  <a:lnTo>
                    <a:pt x="474814" y="131889"/>
                  </a:lnTo>
                  <a:lnTo>
                    <a:pt x="474814" y="105511"/>
                  </a:lnTo>
                  <a:lnTo>
                    <a:pt x="474814" y="79133"/>
                  </a:lnTo>
                  <a:lnTo>
                    <a:pt x="501192" y="79133"/>
                  </a:lnTo>
                  <a:lnTo>
                    <a:pt x="501192" y="52755"/>
                  </a:lnTo>
                  <a:close/>
                </a:path>
                <a:path w="976629" h="132079">
                  <a:moveTo>
                    <a:pt x="527570" y="79133"/>
                  </a:moveTo>
                  <a:lnTo>
                    <a:pt x="501192" y="79133"/>
                  </a:lnTo>
                  <a:lnTo>
                    <a:pt x="501192" y="105511"/>
                  </a:lnTo>
                  <a:lnTo>
                    <a:pt x="527570" y="105511"/>
                  </a:lnTo>
                  <a:lnTo>
                    <a:pt x="527570" y="79133"/>
                  </a:lnTo>
                  <a:close/>
                </a:path>
                <a:path w="976629" h="132079">
                  <a:moveTo>
                    <a:pt x="606704" y="79133"/>
                  </a:moveTo>
                  <a:lnTo>
                    <a:pt x="580326" y="79133"/>
                  </a:lnTo>
                  <a:lnTo>
                    <a:pt x="553948" y="79133"/>
                  </a:lnTo>
                  <a:lnTo>
                    <a:pt x="553948" y="105511"/>
                  </a:lnTo>
                  <a:lnTo>
                    <a:pt x="580326" y="105511"/>
                  </a:lnTo>
                  <a:lnTo>
                    <a:pt x="606704" y="105511"/>
                  </a:lnTo>
                  <a:lnTo>
                    <a:pt x="606704" y="79133"/>
                  </a:lnTo>
                  <a:close/>
                </a:path>
                <a:path w="976629" h="132079">
                  <a:moveTo>
                    <a:pt x="606704" y="26377"/>
                  </a:moveTo>
                  <a:lnTo>
                    <a:pt x="580326" y="26377"/>
                  </a:lnTo>
                  <a:lnTo>
                    <a:pt x="553948" y="26377"/>
                  </a:lnTo>
                  <a:lnTo>
                    <a:pt x="527570" y="26377"/>
                  </a:lnTo>
                  <a:lnTo>
                    <a:pt x="501192" y="26377"/>
                  </a:lnTo>
                  <a:lnTo>
                    <a:pt x="501192" y="52755"/>
                  </a:lnTo>
                  <a:lnTo>
                    <a:pt x="527570" y="52755"/>
                  </a:lnTo>
                  <a:lnTo>
                    <a:pt x="553948" y="52755"/>
                  </a:lnTo>
                  <a:lnTo>
                    <a:pt x="580326" y="52755"/>
                  </a:lnTo>
                  <a:lnTo>
                    <a:pt x="606704" y="52755"/>
                  </a:lnTo>
                  <a:lnTo>
                    <a:pt x="606704" y="26377"/>
                  </a:lnTo>
                  <a:close/>
                </a:path>
                <a:path w="976629" h="132079">
                  <a:moveTo>
                    <a:pt x="738593" y="79133"/>
                  </a:moveTo>
                  <a:lnTo>
                    <a:pt x="712216" y="79133"/>
                  </a:lnTo>
                  <a:lnTo>
                    <a:pt x="712216" y="52755"/>
                  </a:lnTo>
                  <a:lnTo>
                    <a:pt x="685838" y="52755"/>
                  </a:lnTo>
                  <a:lnTo>
                    <a:pt x="685838" y="26377"/>
                  </a:lnTo>
                  <a:lnTo>
                    <a:pt x="659460" y="26377"/>
                  </a:lnTo>
                  <a:lnTo>
                    <a:pt x="659460" y="52755"/>
                  </a:lnTo>
                  <a:lnTo>
                    <a:pt x="633082" y="52755"/>
                  </a:lnTo>
                  <a:lnTo>
                    <a:pt x="606704" y="52755"/>
                  </a:lnTo>
                  <a:lnTo>
                    <a:pt x="606704" y="79133"/>
                  </a:lnTo>
                  <a:lnTo>
                    <a:pt x="633082" y="79133"/>
                  </a:lnTo>
                  <a:lnTo>
                    <a:pt x="633082" y="105511"/>
                  </a:lnTo>
                  <a:lnTo>
                    <a:pt x="659460" y="105511"/>
                  </a:lnTo>
                  <a:lnTo>
                    <a:pt x="659460" y="79133"/>
                  </a:lnTo>
                  <a:lnTo>
                    <a:pt x="685838" y="79133"/>
                  </a:lnTo>
                  <a:lnTo>
                    <a:pt x="685838" y="105511"/>
                  </a:lnTo>
                  <a:lnTo>
                    <a:pt x="712216" y="105511"/>
                  </a:lnTo>
                  <a:lnTo>
                    <a:pt x="738593" y="105511"/>
                  </a:lnTo>
                  <a:lnTo>
                    <a:pt x="738593" y="79133"/>
                  </a:lnTo>
                  <a:close/>
                </a:path>
                <a:path w="976629" h="132079">
                  <a:moveTo>
                    <a:pt x="844118" y="52755"/>
                  </a:moveTo>
                  <a:lnTo>
                    <a:pt x="817740" y="52755"/>
                  </a:lnTo>
                  <a:lnTo>
                    <a:pt x="791349" y="52755"/>
                  </a:lnTo>
                  <a:lnTo>
                    <a:pt x="791349" y="26377"/>
                  </a:lnTo>
                  <a:lnTo>
                    <a:pt x="764971" y="26377"/>
                  </a:lnTo>
                  <a:lnTo>
                    <a:pt x="738593" y="26377"/>
                  </a:lnTo>
                  <a:lnTo>
                    <a:pt x="738593" y="52755"/>
                  </a:lnTo>
                  <a:lnTo>
                    <a:pt x="764971" y="52755"/>
                  </a:lnTo>
                  <a:lnTo>
                    <a:pt x="764971" y="79133"/>
                  </a:lnTo>
                  <a:lnTo>
                    <a:pt x="791349" y="79133"/>
                  </a:lnTo>
                  <a:lnTo>
                    <a:pt x="791349" y="105511"/>
                  </a:lnTo>
                  <a:lnTo>
                    <a:pt x="817740" y="105511"/>
                  </a:lnTo>
                  <a:lnTo>
                    <a:pt x="817740" y="79133"/>
                  </a:lnTo>
                  <a:lnTo>
                    <a:pt x="844118" y="79133"/>
                  </a:lnTo>
                  <a:lnTo>
                    <a:pt x="844118" y="52755"/>
                  </a:lnTo>
                  <a:close/>
                </a:path>
                <a:path w="976629" h="132079">
                  <a:moveTo>
                    <a:pt x="844118" y="0"/>
                  </a:moveTo>
                  <a:lnTo>
                    <a:pt x="817740" y="0"/>
                  </a:lnTo>
                  <a:lnTo>
                    <a:pt x="817740" y="26377"/>
                  </a:lnTo>
                  <a:lnTo>
                    <a:pt x="844118" y="26377"/>
                  </a:lnTo>
                  <a:lnTo>
                    <a:pt x="844118" y="0"/>
                  </a:lnTo>
                  <a:close/>
                </a:path>
                <a:path w="976629" h="132079">
                  <a:moveTo>
                    <a:pt x="896874" y="79133"/>
                  </a:moveTo>
                  <a:lnTo>
                    <a:pt x="870496" y="79133"/>
                  </a:lnTo>
                  <a:lnTo>
                    <a:pt x="844118" y="79133"/>
                  </a:lnTo>
                  <a:lnTo>
                    <a:pt x="844118" y="105511"/>
                  </a:lnTo>
                  <a:lnTo>
                    <a:pt x="870496" y="105511"/>
                  </a:lnTo>
                  <a:lnTo>
                    <a:pt x="896874" y="105511"/>
                  </a:lnTo>
                  <a:lnTo>
                    <a:pt x="896874" y="79133"/>
                  </a:lnTo>
                  <a:close/>
                </a:path>
                <a:path w="976629" h="132079">
                  <a:moveTo>
                    <a:pt x="976007" y="0"/>
                  </a:moveTo>
                  <a:lnTo>
                    <a:pt x="949629" y="0"/>
                  </a:lnTo>
                  <a:lnTo>
                    <a:pt x="923251" y="0"/>
                  </a:lnTo>
                  <a:lnTo>
                    <a:pt x="896874" y="0"/>
                  </a:lnTo>
                  <a:lnTo>
                    <a:pt x="870496" y="0"/>
                  </a:lnTo>
                  <a:lnTo>
                    <a:pt x="870496" y="26377"/>
                  </a:lnTo>
                  <a:lnTo>
                    <a:pt x="870496" y="52755"/>
                  </a:lnTo>
                  <a:lnTo>
                    <a:pt x="896874" y="52755"/>
                  </a:lnTo>
                  <a:lnTo>
                    <a:pt x="896874" y="26377"/>
                  </a:lnTo>
                  <a:lnTo>
                    <a:pt x="923251" y="26377"/>
                  </a:lnTo>
                  <a:lnTo>
                    <a:pt x="923251" y="52755"/>
                  </a:lnTo>
                  <a:lnTo>
                    <a:pt x="923251" y="79133"/>
                  </a:lnTo>
                  <a:lnTo>
                    <a:pt x="949629" y="79133"/>
                  </a:lnTo>
                  <a:lnTo>
                    <a:pt x="976007" y="79133"/>
                  </a:lnTo>
                  <a:lnTo>
                    <a:pt x="976007" y="52755"/>
                  </a:lnTo>
                  <a:lnTo>
                    <a:pt x="949629" y="52755"/>
                  </a:lnTo>
                  <a:lnTo>
                    <a:pt x="949629" y="26377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88725" y="627138"/>
              <a:ext cx="976630" cy="132080"/>
            </a:xfrm>
            <a:custGeom>
              <a:avLst/>
              <a:gdLst/>
              <a:ahLst/>
              <a:cxnLst/>
              <a:rect l="l" t="t" r="r" b="b"/>
              <a:pathLst>
                <a:path w="976629" h="132079">
                  <a:moveTo>
                    <a:pt x="26377" y="26377"/>
                  </a:moveTo>
                  <a:lnTo>
                    <a:pt x="0" y="26377"/>
                  </a:lnTo>
                  <a:lnTo>
                    <a:pt x="0" y="52755"/>
                  </a:lnTo>
                  <a:lnTo>
                    <a:pt x="26377" y="52755"/>
                  </a:lnTo>
                  <a:lnTo>
                    <a:pt x="26377" y="26377"/>
                  </a:lnTo>
                  <a:close/>
                </a:path>
                <a:path w="976629" h="132079">
                  <a:moveTo>
                    <a:pt x="52755" y="105511"/>
                  </a:moveTo>
                  <a:lnTo>
                    <a:pt x="26377" y="105511"/>
                  </a:lnTo>
                  <a:lnTo>
                    <a:pt x="26377" y="131889"/>
                  </a:lnTo>
                  <a:lnTo>
                    <a:pt x="52755" y="131889"/>
                  </a:lnTo>
                  <a:lnTo>
                    <a:pt x="52755" y="105511"/>
                  </a:lnTo>
                  <a:close/>
                </a:path>
                <a:path w="976629" h="132079">
                  <a:moveTo>
                    <a:pt x="158267" y="79133"/>
                  </a:moveTo>
                  <a:lnTo>
                    <a:pt x="131889" y="79133"/>
                  </a:lnTo>
                  <a:lnTo>
                    <a:pt x="105511" y="79133"/>
                  </a:lnTo>
                  <a:lnTo>
                    <a:pt x="79133" y="79133"/>
                  </a:lnTo>
                  <a:lnTo>
                    <a:pt x="79133" y="52755"/>
                  </a:lnTo>
                  <a:lnTo>
                    <a:pt x="52755" y="52755"/>
                  </a:lnTo>
                  <a:lnTo>
                    <a:pt x="26377" y="52755"/>
                  </a:lnTo>
                  <a:lnTo>
                    <a:pt x="26377" y="79133"/>
                  </a:lnTo>
                  <a:lnTo>
                    <a:pt x="52755" y="79133"/>
                  </a:lnTo>
                  <a:lnTo>
                    <a:pt x="52755" y="105511"/>
                  </a:lnTo>
                  <a:lnTo>
                    <a:pt x="79133" y="105511"/>
                  </a:lnTo>
                  <a:lnTo>
                    <a:pt x="105511" y="105511"/>
                  </a:lnTo>
                  <a:lnTo>
                    <a:pt x="105511" y="131889"/>
                  </a:lnTo>
                  <a:lnTo>
                    <a:pt x="131889" y="131889"/>
                  </a:lnTo>
                  <a:lnTo>
                    <a:pt x="131889" y="105511"/>
                  </a:lnTo>
                  <a:lnTo>
                    <a:pt x="158267" y="105511"/>
                  </a:lnTo>
                  <a:lnTo>
                    <a:pt x="158267" y="79133"/>
                  </a:lnTo>
                  <a:close/>
                </a:path>
                <a:path w="976629" h="132079">
                  <a:moveTo>
                    <a:pt x="158267" y="26377"/>
                  </a:moveTo>
                  <a:lnTo>
                    <a:pt x="131889" y="26377"/>
                  </a:lnTo>
                  <a:lnTo>
                    <a:pt x="105511" y="26377"/>
                  </a:lnTo>
                  <a:lnTo>
                    <a:pt x="105511" y="52755"/>
                  </a:lnTo>
                  <a:lnTo>
                    <a:pt x="131889" y="52755"/>
                  </a:lnTo>
                  <a:lnTo>
                    <a:pt x="158267" y="52755"/>
                  </a:lnTo>
                  <a:lnTo>
                    <a:pt x="158267" y="26377"/>
                  </a:lnTo>
                  <a:close/>
                </a:path>
                <a:path w="976629" h="132079">
                  <a:moveTo>
                    <a:pt x="184645" y="105511"/>
                  </a:moveTo>
                  <a:lnTo>
                    <a:pt x="158267" y="105511"/>
                  </a:lnTo>
                  <a:lnTo>
                    <a:pt x="158267" y="131889"/>
                  </a:lnTo>
                  <a:lnTo>
                    <a:pt x="184645" y="131889"/>
                  </a:lnTo>
                  <a:lnTo>
                    <a:pt x="184645" y="105511"/>
                  </a:lnTo>
                  <a:close/>
                </a:path>
                <a:path w="976629" h="132079">
                  <a:moveTo>
                    <a:pt x="184645" y="52755"/>
                  </a:moveTo>
                  <a:lnTo>
                    <a:pt x="158267" y="52755"/>
                  </a:lnTo>
                  <a:lnTo>
                    <a:pt x="158267" y="79133"/>
                  </a:lnTo>
                  <a:lnTo>
                    <a:pt x="184645" y="79133"/>
                  </a:lnTo>
                  <a:lnTo>
                    <a:pt x="184645" y="52755"/>
                  </a:lnTo>
                  <a:close/>
                </a:path>
                <a:path w="976629" h="132079">
                  <a:moveTo>
                    <a:pt x="263791" y="52755"/>
                  </a:moveTo>
                  <a:lnTo>
                    <a:pt x="237401" y="52755"/>
                  </a:lnTo>
                  <a:lnTo>
                    <a:pt x="237401" y="26377"/>
                  </a:lnTo>
                  <a:lnTo>
                    <a:pt x="211023" y="26377"/>
                  </a:lnTo>
                  <a:lnTo>
                    <a:pt x="184645" y="26377"/>
                  </a:lnTo>
                  <a:lnTo>
                    <a:pt x="184645" y="52755"/>
                  </a:lnTo>
                  <a:lnTo>
                    <a:pt x="211023" y="52755"/>
                  </a:lnTo>
                  <a:lnTo>
                    <a:pt x="211023" y="79133"/>
                  </a:lnTo>
                  <a:lnTo>
                    <a:pt x="237401" y="79133"/>
                  </a:lnTo>
                  <a:lnTo>
                    <a:pt x="263791" y="79133"/>
                  </a:lnTo>
                  <a:lnTo>
                    <a:pt x="263791" y="52755"/>
                  </a:lnTo>
                  <a:close/>
                </a:path>
                <a:path w="976629" h="132079">
                  <a:moveTo>
                    <a:pt x="316547" y="79133"/>
                  </a:moveTo>
                  <a:lnTo>
                    <a:pt x="290156" y="79133"/>
                  </a:lnTo>
                  <a:lnTo>
                    <a:pt x="263791" y="79133"/>
                  </a:lnTo>
                  <a:lnTo>
                    <a:pt x="263791" y="105511"/>
                  </a:lnTo>
                  <a:lnTo>
                    <a:pt x="263791" y="131889"/>
                  </a:lnTo>
                  <a:lnTo>
                    <a:pt x="290156" y="131889"/>
                  </a:lnTo>
                  <a:lnTo>
                    <a:pt x="290156" y="105511"/>
                  </a:lnTo>
                  <a:lnTo>
                    <a:pt x="316547" y="105511"/>
                  </a:lnTo>
                  <a:lnTo>
                    <a:pt x="316547" y="79133"/>
                  </a:lnTo>
                  <a:close/>
                </a:path>
                <a:path w="976629" h="132079">
                  <a:moveTo>
                    <a:pt x="342925" y="105511"/>
                  </a:moveTo>
                  <a:lnTo>
                    <a:pt x="316547" y="105511"/>
                  </a:lnTo>
                  <a:lnTo>
                    <a:pt x="316547" y="131889"/>
                  </a:lnTo>
                  <a:lnTo>
                    <a:pt x="342925" y="131889"/>
                  </a:lnTo>
                  <a:lnTo>
                    <a:pt x="342925" y="105511"/>
                  </a:lnTo>
                  <a:close/>
                </a:path>
                <a:path w="976629" h="132079">
                  <a:moveTo>
                    <a:pt x="395681" y="52755"/>
                  </a:moveTo>
                  <a:lnTo>
                    <a:pt x="369303" y="52755"/>
                  </a:lnTo>
                  <a:lnTo>
                    <a:pt x="342925" y="52755"/>
                  </a:lnTo>
                  <a:lnTo>
                    <a:pt x="342925" y="26377"/>
                  </a:lnTo>
                  <a:lnTo>
                    <a:pt x="316547" y="26377"/>
                  </a:lnTo>
                  <a:lnTo>
                    <a:pt x="290156" y="26377"/>
                  </a:lnTo>
                  <a:lnTo>
                    <a:pt x="290156" y="52755"/>
                  </a:lnTo>
                  <a:lnTo>
                    <a:pt x="316547" y="52755"/>
                  </a:lnTo>
                  <a:lnTo>
                    <a:pt x="316547" y="79133"/>
                  </a:lnTo>
                  <a:lnTo>
                    <a:pt x="342925" y="79133"/>
                  </a:lnTo>
                  <a:lnTo>
                    <a:pt x="369303" y="79133"/>
                  </a:lnTo>
                  <a:lnTo>
                    <a:pt x="395681" y="79133"/>
                  </a:lnTo>
                  <a:lnTo>
                    <a:pt x="395681" y="52755"/>
                  </a:lnTo>
                  <a:close/>
                </a:path>
                <a:path w="976629" h="132079">
                  <a:moveTo>
                    <a:pt x="422059" y="79133"/>
                  </a:moveTo>
                  <a:lnTo>
                    <a:pt x="395681" y="79133"/>
                  </a:lnTo>
                  <a:lnTo>
                    <a:pt x="395681" y="105511"/>
                  </a:lnTo>
                  <a:lnTo>
                    <a:pt x="422059" y="105511"/>
                  </a:lnTo>
                  <a:lnTo>
                    <a:pt x="422059" y="79133"/>
                  </a:lnTo>
                  <a:close/>
                </a:path>
                <a:path w="976629" h="132079">
                  <a:moveTo>
                    <a:pt x="501192" y="105511"/>
                  </a:moveTo>
                  <a:lnTo>
                    <a:pt x="474814" y="105511"/>
                  </a:lnTo>
                  <a:lnTo>
                    <a:pt x="474814" y="131889"/>
                  </a:lnTo>
                  <a:lnTo>
                    <a:pt x="501192" y="131889"/>
                  </a:lnTo>
                  <a:lnTo>
                    <a:pt x="501192" y="105511"/>
                  </a:lnTo>
                  <a:close/>
                </a:path>
                <a:path w="976629" h="132079">
                  <a:moveTo>
                    <a:pt x="527570" y="26377"/>
                  </a:moveTo>
                  <a:lnTo>
                    <a:pt x="501192" y="26377"/>
                  </a:lnTo>
                  <a:lnTo>
                    <a:pt x="501192" y="0"/>
                  </a:lnTo>
                  <a:lnTo>
                    <a:pt x="474814" y="0"/>
                  </a:lnTo>
                  <a:lnTo>
                    <a:pt x="448437" y="0"/>
                  </a:lnTo>
                  <a:lnTo>
                    <a:pt x="448437" y="26377"/>
                  </a:lnTo>
                  <a:lnTo>
                    <a:pt x="474814" y="26377"/>
                  </a:lnTo>
                  <a:lnTo>
                    <a:pt x="474814" y="52755"/>
                  </a:lnTo>
                  <a:lnTo>
                    <a:pt x="501192" y="52755"/>
                  </a:lnTo>
                  <a:lnTo>
                    <a:pt x="501192" y="79133"/>
                  </a:lnTo>
                  <a:lnTo>
                    <a:pt x="501192" y="105511"/>
                  </a:lnTo>
                  <a:lnTo>
                    <a:pt x="527570" y="105511"/>
                  </a:lnTo>
                  <a:lnTo>
                    <a:pt x="527570" y="79133"/>
                  </a:lnTo>
                  <a:lnTo>
                    <a:pt x="527570" y="52755"/>
                  </a:lnTo>
                  <a:lnTo>
                    <a:pt x="527570" y="26377"/>
                  </a:lnTo>
                  <a:close/>
                </a:path>
                <a:path w="976629" h="132079">
                  <a:moveTo>
                    <a:pt x="553948" y="105511"/>
                  </a:moveTo>
                  <a:lnTo>
                    <a:pt x="527570" y="105511"/>
                  </a:lnTo>
                  <a:lnTo>
                    <a:pt x="527570" y="131889"/>
                  </a:lnTo>
                  <a:lnTo>
                    <a:pt x="553948" y="131889"/>
                  </a:lnTo>
                  <a:lnTo>
                    <a:pt x="553948" y="105511"/>
                  </a:lnTo>
                  <a:close/>
                </a:path>
                <a:path w="976629" h="132079">
                  <a:moveTo>
                    <a:pt x="580326" y="0"/>
                  </a:moveTo>
                  <a:lnTo>
                    <a:pt x="553948" y="0"/>
                  </a:lnTo>
                  <a:lnTo>
                    <a:pt x="553948" y="26377"/>
                  </a:lnTo>
                  <a:lnTo>
                    <a:pt x="580326" y="26377"/>
                  </a:lnTo>
                  <a:lnTo>
                    <a:pt x="580326" y="0"/>
                  </a:lnTo>
                  <a:close/>
                </a:path>
                <a:path w="976629" h="132079">
                  <a:moveTo>
                    <a:pt x="685838" y="105511"/>
                  </a:moveTo>
                  <a:lnTo>
                    <a:pt x="659460" y="105511"/>
                  </a:lnTo>
                  <a:lnTo>
                    <a:pt x="633082" y="105511"/>
                  </a:lnTo>
                  <a:lnTo>
                    <a:pt x="606704" y="105511"/>
                  </a:lnTo>
                  <a:lnTo>
                    <a:pt x="606704" y="79133"/>
                  </a:lnTo>
                  <a:lnTo>
                    <a:pt x="606704" y="52755"/>
                  </a:lnTo>
                  <a:lnTo>
                    <a:pt x="606704" y="26377"/>
                  </a:lnTo>
                  <a:lnTo>
                    <a:pt x="580326" y="26377"/>
                  </a:lnTo>
                  <a:lnTo>
                    <a:pt x="580326" y="52755"/>
                  </a:lnTo>
                  <a:lnTo>
                    <a:pt x="580326" y="79133"/>
                  </a:lnTo>
                  <a:lnTo>
                    <a:pt x="580326" y="105511"/>
                  </a:lnTo>
                  <a:lnTo>
                    <a:pt x="580326" y="131889"/>
                  </a:lnTo>
                  <a:lnTo>
                    <a:pt x="606704" y="131889"/>
                  </a:lnTo>
                  <a:lnTo>
                    <a:pt x="633082" y="131889"/>
                  </a:lnTo>
                  <a:lnTo>
                    <a:pt x="659460" y="131889"/>
                  </a:lnTo>
                  <a:lnTo>
                    <a:pt x="685838" y="131889"/>
                  </a:lnTo>
                  <a:lnTo>
                    <a:pt x="685838" y="105511"/>
                  </a:lnTo>
                  <a:close/>
                </a:path>
                <a:path w="976629" h="132079">
                  <a:moveTo>
                    <a:pt x="738593" y="52755"/>
                  </a:moveTo>
                  <a:lnTo>
                    <a:pt x="712216" y="52755"/>
                  </a:lnTo>
                  <a:lnTo>
                    <a:pt x="685838" y="52755"/>
                  </a:lnTo>
                  <a:lnTo>
                    <a:pt x="685838" y="26377"/>
                  </a:lnTo>
                  <a:lnTo>
                    <a:pt x="685838" y="0"/>
                  </a:lnTo>
                  <a:lnTo>
                    <a:pt x="659460" y="0"/>
                  </a:lnTo>
                  <a:lnTo>
                    <a:pt x="659460" y="26377"/>
                  </a:lnTo>
                  <a:lnTo>
                    <a:pt x="633082" y="26377"/>
                  </a:lnTo>
                  <a:lnTo>
                    <a:pt x="633082" y="52755"/>
                  </a:lnTo>
                  <a:lnTo>
                    <a:pt x="633082" y="79133"/>
                  </a:lnTo>
                  <a:lnTo>
                    <a:pt x="659460" y="79133"/>
                  </a:lnTo>
                  <a:lnTo>
                    <a:pt x="685838" y="79133"/>
                  </a:lnTo>
                  <a:lnTo>
                    <a:pt x="685838" y="105511"/>
                  </a:lnTo>
                  <a:lnTo>
                    <a:pt x="712216" y="105511"/>
                  </a:lnTo>
                  <a:lnTo>
                    <a:pt x="712216" y="79133"/>
                  </a:lnTo>
                  <a:lnTo>
                    <a:pt x="738593" y="79133"/>
                  </a:lnTo>
                  <a:lnTo>
                    <a:pt x="738593" y="52755"/>
                  </a:lnTo>
                  <a:close/>
                </a:path>
                <a:path w="976629" h="132079">
                  <a:moveTo>
                    <a:pt x="923251" y="0"/>
                  </a:moveTo>
                  <a:lnTo>
                    <a:pt x="896874" y="0"/>
                  </a:lnTo>
                  <a:lnTo>
                    <a:pt x="870496" y="0"/>
                  </a:lnTo>
                  <a:lnTo>
                    <a:pt x="844118" y="0"/>
                  </a:lnTo>
                  <a:lnTo>
                    <a:pt x="817740" y="0"/>
                  </a:lnTo>
                  <a:lnTo>
                    <a:pt x="817740" y="26377"/>
                  </a:lnTo>
                  <a:lnTo>
                    <a:pt x="817740" y="52755"/>
                  </a:lnTo>
                  <a:lnTo>
                    <a:pt x="791349" y="52755"/>
                  </a:lnTo>
                  <a:lnTo>
                    <a:pt x="791349" y="26377"/>
                  </a:lnTo>
                  <a:lnTo>
                    <a:pt x="817740" y="26377"/>
                  </a:lnTo>
                  <a:lnTo>
                    <a:pt x="817740" y="0"/>
                  </a:lnTo>
                  <a:lnTo>
                    <a:pt x="791349" y="0"/>
                  </a:lnTo>
                  <a:lnTo>
                    <a:pt x="764971" y="0"/>
                  </a:lnTo>
                  <a:lnTo>
                    <a:pt x="738593" y="0"/>
                  </a:lnTo>
                  <a:lnTo>
                    <a:pt x="712216" y="0"/>
                  </a:lnTo>
                  <a:lnTo>
                    <a:pt x="712216" y="26377"/>
                  </a:lnTo>
                  <a:lnTo>
                    <a:pt x="738593" y="26377"/>
                  </a:lnTo>
                  <a:lnTo>
                    <a:pt x="738593" y="52755"/>
                  </a:lnTo>
                  <a:lnTo>
                    <a:pt x="764971" y="52755"/>
                  </a:lnTo>
                  <a:lnTo>
                    <a:pt x="764971" y="79133"/>
                  </a:lnTo>
                  <a:lnTo>
                    <a:pt x="764971" y="105511"/>
                  </a:lnTo>
                  <a:lnTo>
                    <a:pt x="791349" y="105511"/>
                  </a:lnTo>
                  <a:lnTo>
                    <a:pt x="791349" y="79133"/>
                  </a:lnTo>
                  <a:lnTo>
                    <a:pt x="817740" y="79133"/>
                  </a:lnTo>
                  <a:lnTo>
                    <a:pt x="844118" y="79133"/>
                  </a:lnTo>
                  <a:lnTo>
                    <a:pt x="844118" y="52755"/>
                  </a:lnTo>
                  <a:lnTo>
                    <a:pt x="844118" y="26377"/>
                  </a:lnTo>
                  <a:lnTo>
                    <a:pt x="870496" y="26377"/>
                  </a:lnTo>
                  <a:lnTo>
                    <a:pt x="870496" y="52755"/>
                  </a:lnTo>
                  <a:lnTo>
                    <a:pt x="896874" y="52755"/>
                  </a:lnTo>
                  <a:lnTo>
                    <a:pt x="896874" y="26377"/>
                  </a:lnTo>
                  <a:lnTo>
                    <a:pt x="923251" y="26377"/>
                  </a:lnTo>
                  <a:lnTo>
                    <a:pt x="923251" y="0"/>
                  </a:lnTo>
                  <a:close/>
                </a:path>
                <a:path w="976629" h="132079">
                  <a:moveTo>
                    <a:pt x="976007" y="52755"/>
                  </a:moveTo>
                  <a:lnTo>
                    <a:pt x="949629" y="52755"/>
                  </a:lnTo>
                  <a:lnTo>
                    <a:pt x="923251" y="52755"/>
                  </a:lnTo>
                  <a:lnTo>
                    <a:pt x="923251" y="79133"/>
                  </a:lnTo>
                  <a:lnTo>
                    <a:pt x="949629" y="79133"/>
                  </a:lnTo>
                  <a:lnTo>
                    <a:pt x="949629" y="105511"/>
                  </a:lnTo>
                  <a:lnTo>
                    <a:pt x="976007" y="105511"/>
                  </a:lnTo>
                  <a:lnTo>
                    <a:pt x="976007" y="79133"/>
                  </a:lnTo>
                  <a:lnTo>
                    <a:pt x="976007" y="52755"/>
                  </a:lnTo>
                  <a:close/>
                </a:path>
                <a:path w="976629" h="132079">
                  <a:moveTo>
                    <a:pt x="976007" y="0"/>
                  </a:moveTo>
                  <a:lnTo>
                    <a:pt x="949629" y="0"/>
                  </a:lnTo>
                  <a:lnTo>
                    <a:pt x="949629" y="26377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88725" y="732650"/>
              <a:ext cx="976630" cy="132080"/>
            </a:xfrm>
            <a:custGeom>
              <a:avLst/>
              <a:gdLst/>
              <a:ahLst/>
              <a:cxnLst/>
              <a:rect l="l" t="t" r="r" b="b"/>
              <a:pathLst>
                <a:path w="976629" h="132080">
                  <a:moveTo>
                    <a:pt x="79133" y="79133"/>
                  </a:moveTo>
                  <a:lnTo>
                    <a:pt x="52755" y="79133"/>
                  </a:lnTo>
                  <a:lnTo>
                    <a:pt x="26377" y="79133"/>
                  </a:lnTo>
                  <a:lnTo>
                    <a:pt x="0" y="79133"/>
                  </a:lnTo>
                  <a:lnTo>
                    <a:pt x="0" y="105511"/>
                  </a:lnTo>
                  <a:lnTo>
                    <a:pt x="0" y="131889"/>
                  </a:lnTo>
                  <a:lnTo>
                    <a:pt x="26377" y="131889"/>
                  </a:lnTo>
                  <a:lnTo>
                    <a:pt x="52755" y="131889"/>
                  </a:lnTo>
                  <a:lnTo>
                    <a:pt x="79133" y="131889"/>
                  </a:lnTo>
                  <a:lnTo>
                    <a:pt x="79133" y="105511"/>
                  </a:lnTo>
                  <a:lnTo>
                    <a:pt x="79133" y="79133"/>
                  </a:lnTo>
                  <a:close/>
                </a:path>
                <a:path w="976629" h="132080">
                  <a:moveTo>
                    <a:pt x="105511" y="26377"/>
                  </a:moveTo>
                  <a:lnTo>
                    <a:pt x="79133" y="26377"/>
                  </a:lnTo>
                  <a:lnTo>
                    <a:pt x="52755" y="26377"/>
                  </a:lnTo>
                  <a:lnTo>
                    <a:pt x="52755" y="52755"/>
                  </a:lnTo>
                  <a:lnTo>
                    <a:pt x="79133" y="52755"/>
                  </a:lnTo>
                  <a:lnTo>
                    <a:pt x="79133" y="79133"/>
                  </a:lnTo>
                  <a:lnTo>
                    <a:pt x="105511" y="79133"/>
                  </a:lnTo>
                  <a:lnTo>
                    <a:pt x="105511" y="52755"/>
                  </a:lnTo>
                  <a:lnTo>
                    <a:pt x="105511" y="26377"/>
                  </a:lnTo>
                  <a:close/>
                </a:path>
                <a:path w="976629" h="132080">
                  <a:moveTo>
                    <a:pt x="263791" y="26377"/>
                  </a:moveTo>
                  <a:lnTo>
                    <a:pt x="237401" y="26377"/>
                  </a:lnTo>
                  <a:lnTo>
                    <a:pt x="211023" y="26377"/>
                  </a:lnTo>
                  <a:lnTo>
                    <a:pt x="184645" y="26377"/>
                  </a:lnTo>
                  <a:lnTo>
                    <a:pt x="184645" y="52755"/>
                  </a:lnTo>
                  <a:lnTo>
                    <a:pt x="211023" y="52755"/>
                  </a:lnTo>
                  <a:lnTo>
                    <a:pt x="237401" y="52755"/>
                  </a:lnTo>
                  <a:lnTo>
                    <a:pt x="263791" y="52755"/>
                  </a:lnTo>
                  <a:lnTo>
                    <a:pt x="263791" y="26377"/>
                  </a:lnTo>
                  <a:close/>
                </a:path>
                <a:path w="976629" h="132080">
                  <a:moveTo>
                    <a:pt x="290156" y="105511"/>
                  </a:moveTo>
                  <a:lnTo>
                    <a:pt x="263791" y="105511"/>
                  </a:lnTo>
                  <a:lnTo>
                    <a:pt x="237401" y="105511"/>
                  </a:lnTo>
                  <a:lnTo>
                    <a:pt x="237401" y="79133"/>
                  </a:lnTo>
                  <a:lnTo>
                    <a:pt x="211023" y="79133"/>
                  </a:lnTo>
                  <a:lnTo>
                    <a:pt x="184645" y="79133"/>
                  </a:lnTo>
                  <a:lnTo>
                    <a:pt x="184645" y="105511"/>
                  </a:lnTo>
                  <a:lnTo>
                    <a:pt x="158267" y="105511"/>
                  </a:lnTo>
                  <a:lnTo>
                    <a:pt x="158267" y="79133"/>
                  </a:lnTo>
                  <a:lnTo>
                    <a:pt x="184645" y="79133"/>
                  </a:lnTo>
                  <a:lnTo>
                    <a:pt x="184645" y="52755"/>
                  </a:lnTo>
                  <a:lnTo>
                    <a:pt x="158267" y="52755"/>
                  </a:lnTo>
                  <a:lnTo>
                    <a:pt x="131889" y="52755"/>
                  </a:lnTo>
                  <a:lnTo>
                    <a:pt x="131889" y="79133"/>
                  </a:lnTo>
                  <a:lnTo>
                    <a:pt x="105511" y="79133"/>
                  </a:lnTo>
                  <a:lnTo>
                    <a:pt x="105511" y="105511"/>
                  </a:lnTo>
                  <a:lnTo>
                    <a:pt x="131889" y="105511"/>
                  </a:lnTo>
                  <a:lnTo>
                    <a:pt x="131889" y="131889"/>
                  </a:lnTo>
                  <a:lnTo>
                    <a:pt x="290156" y="131889"/>
                  </a:lnTo>
                  <a:lnTo>
                    <a:pt x="290156" y="105511"/>
                  </a:lnTo>
                  <a:close/>
                </a:path>
                <a:path w="976629" h="132080">
                  <a:moveTo>
                    <a:pt x="342925" y="52755"/>
                  </a:moveTo>
                  <a:lnTo>
                    <a:pt x="316547" y="52755"/>
                  </a:lnTo>
                  <a:lnTo>
                    <a:pt x="316547" y="26377"/>
                  </a:lnTo>
                  <a:lnTo>
                    <a:pt x="290156" y="26377"/>
                  </a:lnTo>
                  <a:lnTo>
                    <a:pt x="290156" y="52755"/>
                  </a:lnTo>
                  <a:lnTo>
                    <a:pt x="263791" y="52755"/>
                  </a:lnTo>
                  <a:lnTo>
                    <a:pt x="263791" y="79133"/>
                  </a:lnTo>
                  <a:lnTo>
                    <a:pt x="290156" y="79133"/>
                  </a:lnTo>
                  <a:lnTo>
                    <a:pt x="316547" y="79133"/>
                  </a:lnTo>
                  <a:lnTo>
                    <a:pt x="316547" y="105511"/>
                  </a:lnTo>
                  <a:lnTo>
                    <a:pt x="342925" y="105511"/>
                  </a:lnTo>
                  <a:lnTo>
                    <a:pt x="342925" y="79133"/>
                  </a:lnTo>
                  <a:lnTo>
                    <a:pt x="342925" y="52755"/>
                  </a:lnTo>
                  <a:close/>
                </a:path>
                <a:path w="976629" h="132080">
                  <a:moveTo>
                    <a:pt x="527570" y="26377"/>
                  </a:moveTo>
                  <a:lnTo>
                    <a:pt x="501192" y="26377"/>
                  </a:lnTo>
                  <a:lnTo>
                    <a:pt x="474814" y="26377"/>
                  </a:lnTo>
                  <a:lnTo>
                    <a:pt x="474814" y="52755"/>
                  </a:lnTo>
                  <a:lnTo>
                    <a:pt x="448437" y="52755"/>
                  </a:lnTo>
                  <a:lnTo>
                    <a:pt x="422059" y="52755"/>
                  </a:lnTo>
                  <a:lnTo>
                    <a:pt x="395681" y="52755"/>
                  </a:lnTo>
                  <a:lnTo>
                    <a:pt x="395681" y="26377"/>
                  </a:lnTo>
                  <a:lnTo>
                    <a:pt x="369303" y="26377"/>
                  </a:lnTo>
                  <a:lnTo>
                    <a:pt x="369303" y="52755"/>
                  </a:lnTo>
                  <a:lnTo>
                    <a:pt x="369303" y="79133"/>
                  </a:lnTo>
                  <a:lnTo>
                    <a:pt x="369303" y="105511"/>
                  </a:lnTo>
                  <a:lnTo>
                    <a:pt x="395681" y="105511"/>
                  </a:lnTo>
                  <a:lnTo>
                    <a:pt x="422059" y="105511"/>
                  </a:lnTo>
                  <a:lnTo>
                    <a:pt x="448437" y="105511"/>
                  </a:lnTo>
                  <a:lnTo>
                    <a:pt x="448437" y="79133"/>
                  </a:lnTo>
                  <a:lnTo>
                    <a:pt x="474814" y="79133"/>
                  </a:lnTo>
                  <a:lnTo>
                    <a:pt x="474814" y="105511"/>
                  </a:lnTo>
                  <a:lnTo>
                    <a:pt x="501192" y="105511"/>
                  </a:lnTo>
                  <a:lnTo>
                    <a:pt x="527570" y="105511"/>
                  </a:lnTo>
                  <a:lnTo>
                    <a:pt x="527570" y="79133"/>
                  </a:lnTo>
                  <a:lnTo>
                    <a:pt x="501192" y="79133"/>
                  </a:lnTo>
                  <a:lnTo>
                    <a:pt x="501192" y="52755"/>
                  </a:lnTo>
                  <a:lnTo>
                    <a:pt x="527570" y="52755"/>
                  </a:lnTo>
                  <a:lnTo>
                    <a:pt x="527570" y="26377"/>
                  </a:lnTo>
                  <a:close/>
                </a:path>
                <a:path w="976629" h="132080">
                  <a:moveTo>
                    <a:pt x="553948" y="52755"/>
                  </a:moveTo>
                  <a:lnTo>
                    <a:pt x="527570" y="52755"/>
                  </a:lnTo>
                  <a:lnTo>
                    <a:pt x="527570" y="79133"/>
                  </a:lnTo>
                  <a:lnTo>
                    <a:pt x="553948" y="79133"/>
                  </a:lnTo>
                  <a:lnTo>
                    <a:pt x="553948" y="52755"/>
                  </a:lnTo>
                  <a:close/>
                </a:path>
                <a:path w="976629" h="132080">
                  <a:moveTo>
                    <a:pt x="580326" y="79133"/>
                  </a:moveTo>
                  <a:lnTo>
                    <a:pt x="553948" y="79133"/>
                  </a:lnTo>
                  <a:lnTo>
                    <a:pt x="553948" y="105511"/>
                  </a:lnTo>
                  <a:lnTo>
                    <a:pt x="580326" y="105511"/>
                  </a:lnTo>
                  <a:lnTo>
                    <a:pt x="580326" y="79133"/>
                  </a:lnTo>
                  <a:close/>
                </a:path>
                <a:path w="976629" h="132080">
                  <a:moveTo>
                    <a:pt x="606704" y="26377"/>
                  </a:moveTo>
                  <a:lnTo>
                    <a:pt x="580326" y="26377"/>
                  </a:lnTo>
                  <a:lnTo>
                    <a:pt x="553948" y="26377"/>
                  </a:lnTo>
                  <a:lnTo>
                    <a:pt x="553948" y="52755"/>
                  </a:lnTo>
                  <a:lnTo>
                    <a:pt x="580326" y="52755"/>
                  </a:lnTo>
                  <a:lnTo>
                    <a:pt x="606704" y="52755"/>
                  </a:lnTo>
                  <a:lnTo>
                    <a:pt x="606704" y="26377"/>
                  </a:lnTo>
                  <a:close/>
                </a:path>
                <a:path w="976629" h="132080">
                  <a:moveTo>
                    <a:pt x="633082" y="79133"/>
                  </a:moveTo>
                  <a:lnTo>
                    <a:pt x="606704" y="79133"/>
                  </a:lnTo>
                  <a:lnTo>
                    <a:pt x="606704" y="105511"/>
                  </a:lnTo>
                  <a:lnTo>
                    <a:pt x="633082" y="105511"/>
                  </a:lnTo>
                  <a:lnTo>
                    <a:pt x="633082" y="79133"/>
                  </a:lnTo>
                  <a:close/>
                </a:path>
                <a:path w="976629" h="132080">
                  <a:moveTo>
                    <a:pt x="659460" y="26377"/>
                  </a:moveTo>
                  <a:lnTo>
                    <a:pt x="633082" y="26377"/>
                  </a:lnTo>
                  <a:lnTo>
                    <a:pt x="633082" y="52755"/>
                  </a:lnTo>
                  <a:lnTo>
                    <a:pt x="659460" y="52755"/>
                  </a:lnTo>
                  <a:lnTo>
                    <a:pt x="659460" y="26377"/>
                  </a:lnTo>
                  <a:close/>
                </a:path>
                <a:path w="976629" h="132080">
                  <a:moveTo>
                    <a:pt x="685838" y="79133"/>
                  </a:moveTo>
                  <a:lnTo>
                    <a:pt x="659460" y="79133"/>
                  </a:lnTo>
                  <a:lnTo>
                    <a:pt x="659460" y="105511"/>
                  </a:lnTo>
                  <a:lnTo>
                    <a:pt x="685838" y="105511"/>
                  </a:lnTo>
                  <a:lnTo>
                    <a:pt x="685838" y="79133"/>
                  </a:lnTo>
                  <a:close/>
                </a:path>
                <a:path w="976629" h="132080">
                  <a:moveTo>
                    <a:pt x="817740" y="0"/>
                  </a:moveTo>
                  <a:lnTo>
                    <a:pt x="791349" y="0"/>
                  </a:lnTo>
                  <a:lnTo>
                    <a:pt x="764971" y="0"/>
                  </a:lnTo>
                  <a:lnTo>
                    <a:pt x="738593" y="0"/>
                  </a:lnTo>
                  <a:lnTo>
                    <a:pt x="738593" y="26377"/>
                  </a:lnTo>
                  <a:lnTo>
                    <a:pt x="738593" y="52755"/>
                  </a:lnTo>
                  <a:lnTo>
                    <a:pt x="712216" y="52755"/>
                  </a:lnTo>
                  <a:lnTo>
                    <a:pt x="712216" y="26377"/>
                  </a:lnTo>
                  <a:lnTo>
                    <a:pt x="738593" y="26377"/>
                  </a:lnTo>
                  <a:lnTo>
                    <a:pt x="738593" y="0"/>
                  </a:lnTo>
                  <a:lnTo>
                    <a:pt x="712216" y="0"/>
                  </a:lnTo>
                  <a:lnTo>
                    <a:pt x="685838" y="0"/>
                  </a:lnTo>
                  <a:lnTo>
                    <a:pt x="659460" y="0"/>
                  </a:lnTo>
                  <a:lnTo>
                    <a:pt x="659460" y="26377"/>
                  </a:lnTo>
                  <a:lnTo>
                    <a:pt x="685838" y="26377"/>
                  </a:lnTo>
                  <a:lnTo>
                    <a:pt x="685838" y="52755"/>
                  </a:lnTo>
                  <a:lnTo>
                    <a:pt x="685838" y="79133"/>
                  </a:lnTo>
                  <a:lnTo>
                    <a:pt x="712216" y="79133"/>
                  </a:lnTo>
                  <a:lnTo>
                    <a:pt x="738593" y="79133"/>
                  </a:lnTo>
                  <a:lnTo>
                    <a:pt x="764971" y="79133"/>
                  </a:lnTo>
                  <a:lnTo>
                    <a:pt x="764971" y="52755"/>
                  </a:lnTo>
                  <a:lnTo>
                    <a:pt x="764971" y="26377"/>
                  </a:lnTo>
                  <a:lnTo>
                    <a:pt x="791349" y="26377"/>
                  </a:lnTo>
                  <a:lnTo>
                    <a:pt x="817740" y="26377"/>
                  </a:lnTo>
                  <a:lnTo>
                    <a:pt x="817740" y="0"/>
                  </a:lnTo>
                  <a:close/>
                </a:path>
                <a:path w="976629" h="132080">
                  <a:moveTo>
                    <a:pt x="844118" y="79133"/>
                  </a:moveTo>
                  <a:lnTo>
                    <a:pt x="817740" y="79133"/>
                  </a:lnTo>
                  <a:lnTo>
                    <a:pt x="817740" y="52755"/>
                  </a:lnTo>
                  <a:lnTo>
                    <a:pt x="791349" y="52755"/>
                  </a:lnTo>
                  <a:lnTo>
                    <a:pt x="791349" y="79133"/>
                  </a:lnTo>
                  <a:lnTo>
                    <a:pt x="764971" y="79133"/>
                  </a:lnTo>
                  <a:lnTo>
                    <a:pt x="764971" y="105511"/>
                  </a:lnTo>
                  <a:lnTo>
                    <a:pt x="791349" y="105511"/>
                  </a:lnTo>
                  <a:lnTo>
                    <a:pt x="817740" y="105511"/>
                  </a:lnTo>
                  <a:lnTo>
                    <a:pt x="844118" y="105511"/>
                  </a:lnTo>
                  <a:lnTo>
                    <a:pt x="844118" y="79133"/>
                  </a:lnTo>
                  <a:close/>
                </a:path>
                <a:path w="976629" h="132080">
                  <a:moveTo>
                    <a:pt x="844118" y="26377"/>
                  </a:moveTo>
                  <a:lnTo>
                    <a:pt x="817740" y="26377"/>
                  </a:lnTo>
                  <a:lnTo>
                    <a:pt x="817740" y="52755"/>
                  </a:lnTo>
                  <a:lnTo>
                    <a:pt x="844118" y="52755"/>
                  </a:lnTo>
                  <a:lnTo>
                    <a:pt x="844118" y="26377"/>
                  </a:lnTo>
                  <a:close/>
                </a:path>
                <a:path w="976629" h="132080">
                  <a:moveTo>
                    <a:pt x="923251" y="52755"/>
                  </a:moveTo>
                  <a:lnTo>
                    <a:pt x="896874" y="52755"/>
                  </a:lnTo>
                  <a:lnTo>
                    <a:pt x="896874" y="79133"/>
                  </a:lnTo>
                  <a:lnTo>
                    <a:pt x="923251" y="79133"/>
                  </a:lnTo>
                  <a:lnTo>
                    <a:pt x="923251" y="52755"/>
                  </a:lnTo>
                  <a:close/>
                </a:path>
                <a:path w="976629" h="132080">
                  <a:moveTo>
                    <a:pt x="976007" y="0"/>
                  </a:moveTo>
                  <a:lnTo>
                    <a:pt x="976007" y="0"/>
                  </a:lnTo>
                  <a:lnTo>
                    <a:pt x="844118" y="0"/>
                  </a:lnTo>
                  <a:lnTo>
                    <a:pt x="844118" y="26377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88725" y="838161"/>
              <a:ext cx="976630" cy="106045"/>
            </a:xfrm>
            <a:custGeom>
              <a:avLst/>
              <a:gdLst/>
              <a:ahLst/>
              <a:cxnLst/>
              <a:rect l="l" t="t" r="r" b="b"/>
              <a:pathLst>
                <a:path w="976629" h="106044">
                  <a:moveTo>
                    <a:pt x="79133" y="52768"/>
                  </a:moveTo>
                  <a:lnTo>
                    <a:pt x="52755" y="52768"/>
                  </a:lnTo>
                  <a:lnTo>
                    <a:pt x="52755" y="26377"/>
                  </a:lnTo>
                  <a:lnTo>
                    <a:pt x="26377" y="26377"/>
                  </a:lnTo>
                  <a:lnTo>
                    <a:pt x="26377" y="52768"/>
                  </a:lnTo>
                  <a:lnTo>
                    <a:pt x="26377" y="79146"/>
                  </a:lnTo>
                  <a:lnTo>
                    <a:pt x="0" y="79146"/>
                  </a:lnTo>
                  <a:lnTo>
                    <a:pt x="0" y="105524"/>
                  </a:lnTo>
                  <a:lnTo>
                    <a:pt x="26377" y="105524"/>
                  </a:lnTo>
                  <a:lnTo>
                    <a:pt x="52755" y="105524"/>
                  </a:lnTo>
                  <a:lnTo>
                    <a:pt x="52755" y="79146"/>
                  </a:lnTo>
                  <a:lnTo>
                    <a:pt x="79133" y="79146"/>
                  </a:lnTo>
                  <a:lnTo>
                    <a:pt x="79133" y="52768"/>
                  </a:lnTo>
                  <a:close/>
                </a:path>
                <a:path w="976629" h="106044">
                  <a:moveTo>
                    <a:pt x="105511" y="79146"/>
                  </a:moveTo>
                  <a:lnTo>
                    <a:pt x="79133" y="79146"/>
                  </a:lnTo>
                  <a:lnTo>
                    <a:pt x="79133" y="105524"/>
                  </a:lnTo>
                  <a:lnTo>
                    <a:pt x="105511" y="105524"/>
                  </a:lnTo>
                  <a:lnTo>
                    <a:pt x="105511" y="79146"/>
                  </a:lnTo>
                  <a:close/>
                </a:path>
                <a:path w="976629" h="106044">
                  <a:moveTo>
                    <a:pt x="211023" y="52768"/>
                  </a:moveTo>
                  <a:lnTo>
                    <a:pt x="184645" y="52768"/>
                  </a:lnTo>
                  <a:lnTo>
                    <a:pt x="158267" y="52768"/>
                  </a:lnTo>
                  <a:lnTo>
                    <a:pt x="158267" y="26377"/>
                  </a:lnTo>
                  <a:lnTo>
                    <a:pt x="131889" y="26377"/>
                  </a:lnTo>
                  <a:lnTo>
                    <a:pt x="105511" y="26377"/>
                  </a:lnTo>
                  <a:lnTo>
                    <a:pt x="79133" y="26377"/>
                  </a:lnTo>
                  <a:lnTo>
                    <a:pt x="79133" y="52768"/>
                  </a:lnTo>
                  <a:lnTo>
                    <a:pt x="105511" y="52768"/>
                  </a:lnTo>
                  <a:lnTo>
                    <a:pt x="105511" y="79146"/>
                  </a:lnTo>
                  <a:lnTo>
                    <a:pt x="131889" y="79146"/>
                  </a:lnTo>
                  <a:lnTo>
                    <a:pt x="131889" y="105524"/>
                  </a:lnTo>
                  <a:lnTo>
                    <a:pt x="158267" y="105524"/>
                  </a:lnTo>
                  <a:lnTo>
                    <a:pt x="158267" y="79146"/>
                  </a:lnTo>
                  <a:lnTo>
                    <a:pt x="184645" y="79146"/>
                  </a:lnTo>
                  <a:lnTo>
                    <a:pt x="184645" y="105524"/>
                  </a:lnTo>
                  <a:lnTo>
                    <a:pt x="211023" y="105524"/>
                  </a:lnTo>
                  <a:lnTo>
                    <a:pt x="211023" y="79146"/>
                  </a:lnTo>
                  <a:lnTo>
                    <a:pt x="211023" y="52768"/>
                  </a:lnTo>
                  <a:close/>
                </a:path>
                <a:path w="976629" h="106044">
                  <a:moveTo>
                    <a:pt x="290156" y="79146"/>
                  </a:moveTo>
                  <a:lnTo>
                    <a:pt x="263791" y="79146"/>
                  </a:lnTo>
                  <a:lnTo>
                    <a:pt x="263791" y="52768"/>
                  </a:lnTo>
                  <a:lnTo>
                    <a:pt x="263791" y="26377"/>
                  </a:lnTo>
                  <a:lnTo>
                    <a:pt x="237401" y="26377"/>
                  </a:lnTo>
                  <a:lnTo>
                    <a:pt x="237401" y="52768"/>
                  </a:lnTo>
                  <a:lnTo>
                    <a:pt x="237401" y="79146"/>
                  </a:lnTo>
                  <a:lnTo>
                    <a:pt x="237401" y="105524"/>
                  </a:lnTo>
                  <a:lnTo>
                    <a:pt x="263791" y="105524"/>
                  </a:lnTo>
                  <a:lnTo>
                    <a:pt x="290156" y="105524"/>
                  </a:lnTo>
                  <a:lnTo>
                    <a:pt x="290156" y="79146"/>
                  </a:lnTo>
                  <a:close/>
                </a:path>
                <a:path w="976629" h="106044">
                  <a:moveTo>
                    <a:pt x="316547" y="0"/>
                  </a:moveTo>
                  <a:lnTo>
                    <a:pt x="290156" y="0"/>
                  </a:lnTo>
                  <a:lnTo>
                    <a:pt x="263791" y="0"/>
                  </a:lnTo>
                  <a:lnTo>
                    <a:pt x="263791" y="26377"/>
                  </a:lnTo>
                  <a:lnTo>
                    <a:pt x="290156" y="26377"/>
                  </a:lnTo>
                  <a:lnTo>
                    <a:pt x="290156" y="52768"/>
                  </a:lnTo>
                  <a:lnTo>
                    <a:pt x="290156" y="79146"/>
                  </a:lnTo>
                  <a:lnTo>
                    <a:pt x="316547" y="79146"/>
                  </a:lnTo>
                  <a:lnTo>
                    <a:pt x="316547" y="52768"/>
                  </a:lnTo>
                  <a:lnTo>
                    <a:pt x="316547" y="26377"/>
                  </a:lnTo>
                  <a:lnTo>
                    <a:pt x="316547" y="0"/>
                  </a:lnTo>
                  <a:close/>
                </a:path>
                <a:path w="976629" h="106044">
                  <a:moveTo>
                    <a:pt x="448437" y="79146"/>
                  </a:moveTo>
                  <a:lnTo>
                    <a:pt x="422059" y="79146"/>
                  </a:lnTo>
                  <a:lnTo>
                    <a:pt x="422059" y="105524"/>
                  </a:lnTo>
                  <a:lnTo>
                    <a:pt x="448437" y="105524"/>
                  </a:lnTo>
                  <a:lnTo>
                    <a:pt x="448437" y="79146"/>
                  </a:lnTo>
                  <a:close/>
                </a:path>
                <a:path w="976629" h="106044">
                  <a:moveTo>
                    <a:pt x="448437" y="26377"/>
                  </a:moveTo>
                  <a:lnTo>
                    <a:pt x="422059" y="26377"/>
                  </a:lnTo>
                  <a:lnTo>
                    <a:pt x="422059" y="0"/>
                  </a:lnTo>
                  <a:lnTo>
                    <a:pt x="395681" y="0"/>
                  </a:lnTo>
                  <a:lnTo>
                    <a:pt x="395681" y="26377"/>
                  </a:lnTo>
                  <a:lnTo>
                    <a:pt x="369303" y="26377"/>
                  </a:lnTo>
                  <a:lnTo>
                    <a:pt x="369303" y="0"/>
                  </a:lnTo>
                  <a:lnTo>
                    <a:pt x="342925" y="0"/>
                  </a:lnTo>
                  <a:lnTo>
                    <a:pt x="342925" y="26377"/>
                  </a:lnTo>
                  <a:lnTo>
                    <a:pt x="342925" y="52768"/>
                  </a:lnTo>
                  <a:lnTo>
                    <a:pt x="342925" y="79146"/>
                  </a:lnTo>
                  <a:lnTo>
                    <a:pt x="369303" y="79146"/>
                  </a:lnTo>
                  <a:lnTo>
                    <a:pt x="369303" y="105524"/>
                  </a:lnTo>
                  <a:lnTo>
                    <a:pt x="395681" y="105524"/>
                  </a:lnTo>
                  <a:lnTo>
                    <a:pt x="395681" y="79146"/>
                  </a:lnTo>
                  <a:lnTo>
                    <a:pt x="395681" y="52768"/>
                  </a:lnTo>
                  <a:lnTo>
                    <a:pt x="422059" y="52768"/>
                  </a:lnTo>
                  <a:lnTo>
                    <a:pt x="448437" y="52768"/>
                  </a:lnTo>
                  <a:lnTo>
                    <a:pt x="448437" y="26377"/>
                  </a:lnTo>
                  <a:close/>
                </a:path>
                <a:path w="976629" h="106044">
                  <a:moveTo>
                    <a:pt x="501192" y="0"/>
                  </a:moveTo>
                  <a:lnTo>
                    <a:pt x="474814" y="0"/>
                  </a:lnTo>
                  <a:lnTo>
                    <a:pt x="448437" y="0"/>
                  </a:lnTo>
                  <a:lnTo>
                    <a:pt x="448437" y="26377"/>
                  </a:lnTo>
                  <a:lnTo>
                    <a:pt x="474814" y="26377"/>
                  </a:lnTo>
                  <a:lnTo>
                    <a:pt x="474814" y="52768"/>
                  </a:lnTo>
                  <a:lnTo>
                    <a:pt x="501192" y="52768"/>
                  </a:lnTo>
                  <a:lnTo>
                    <a:pt x="501192" y="26377"/>
                  </a:lnTo>
                  <a:lnTo>
                    <a:pt x="501192" y="0"/>
                  </a:lnTo>
                  <a:close/>
                </a:path>
                <a:path w="976629" h="106044">
                  <a:moveTo>
                    <a:pt x="553948" y="79146"/>
                  </a:moveTo>
                  <a:lnTo>
                    <a:pt x="527570" y="79146"/>
                  </a:lnTo>
                  <a:lnTo>
                    <a:pt x="527570" y="52768"/>
                  </a:lnTo>
                  <a:lnTo>
                    <a:pt x="501192" y="52768"/>
                  </a:lnTo>
                  <a:lnTo>
                    <a:pt x="501192" y="79146"/>
                  </a:lnTo>
                  <a:lnTo>
                    <a:pt x="474814" y="79146"/>
                  </a:lnTo>
                  <a:lnTo>
                    <a:pt x="474814" y="105524"/>
                  </a:lnTo>
                  <a:lnTo>
                    <a:pt x="501192" y="105524"/>
                  </a:lnTo>
                  <a:lnTo>
                    <a:pt x="527570" y="105524"/>
                  </a:lnTo>
                  <a:lnTo>
                    <a:pt x="553948" y="105524"/>
                  </a:lnTo>
                  <a:lnTo>
                    <a:pt x="553948" y="79146"/>
                  </a:lnTo>
                  <a:close/>
                </a:path>
                <a:path w="976629" h="106044">
                  <a:moveTo>
                    <a:pt x="553948" y="0"/>
                  </a:moveTo>
                  <a:lnTo>
                    <a:pt x="527570" y="0"/>
                  </a:lnTo>
                  <a:lnTo>
                    <a:pt x="527570" y="26377"/>
                  </a:lnTo>
                  <a:lnTo>
                    <a:pt x="553948" y="26377"/>
                  </a:lnTo>
                  <a:lnTo>
                    <a:pt x="553948" y="0"/>
                  </a:lnTo>
                  <a:close/>
                </a:path>
                <a:path w="976629" h="106044">
                  <a:moveTo>
                    <a:pt x="659460" y="52768"/>
                  </a:moveTo>
                  <a:lnTo>
                    <a:pt x="633082" y="52768"/>
                  </a:lnTo>
                  <a:lnTo>
                    <a:pt x="633082" y="26377"/>
                  </a:lnTo>
                  <a:lnTo>
                    <a:pt x="606704" y="26377"/>
                  </a:lnTo>
                  <a:lnTo>
                    <a:pt x="606704" y="0"/>
                  </a:lnTo>
                  <a:lnTo>
                    <a:pt x="580326" y="0"/>
                  </a:lnTo>
                  <a:lnTo>
                    <a:pt x="580326" y="26377"/>
                  </a:lnTo>
                  <a:lnTo>
                    <a:pt x="553948" y="26377"/>
                  </a:lnTo>
                  <a:lnTo>
                    <a:pt x="553948" y="52768"/>
                  </a:lnTo>
                  <a:lnTo>
                    <a:pt x="553948" y="79146"/>
                  </a:lnTo>
                  <a:lnTo>
                    <a:pt x="580326" y="79146"/>
                  </a:lnTo>
                  <a:lnTo>
                    <a:pt x="606704" y="79146"/>
                  </a:lnTo>
                  <a:lnTo>
                    <a:pt x="633082" y="79146"/>
                  </a:lnTo>
                  <a:lnTo>
                    <a:pt x="659460" y="79146"/>
                  </a:lnTo>
                  <a:lnTo>
                    <a:pt x="659460" y="52768"/>
                  </a:lnTo>
                  <a:close/>
                </a:path>
                <a:path w="976629" h="106044">
                  <a:moveTo>
                    <a:pt x="791349" y="0"/>
                  </a:moveTo>
                  <a:lnTo>
                    <a:pt x="791349" y="0"/>
                  </a:lnTo>
                  <a:lnTo>
                    <a:pt x="659460" y="0"/>
                  </a:lnTo>
                  <a:lnTo>
                    <a:pt x="659460" y="26377"/>
                  </a:lnTo>
                  <a:lnTo>
                    <a:pt x="659460" y="52768"/>
                  </a:lnTo>
                  <a:lnTo>
                    <a:pt x="685838" y="52768"/>
                  </a:lnTo>
                  <a:lnTo>
                    <a:pt x="685838" y="26377"/>
                  </a:lnTo>
                  <a:lnTo>
                    <a:pt x="712216" y="26377"/>
                  </a:lnTo>
                  <a:lnTo>
                    <a:pt x="738593" y="26377"/>
                  </a:lnTo>
                  <a:lnTo>
                    <a:pt x="738593" y="52768"/>
                  </a:lnTo>
                  <a:lnTo>
                    <a:pt x="712216" y="52768"/>
                  </a:lnTo>
                  <a:lnTo>
                    <a:pt x="685838" y="52768"/>
                  </a:lnTo>
                  <a:lnTo>
                    <a:pt x="685838" y="79146"/>
                  </a:lnTo>
                  <a:lnTo>
                    <a:pt x="712216" y="79146"/>
                  </a:lnTo>
                  <a:lnTo>
                    <a:pt x="738593" y="79146"/>
                  </a:lnTo>
                  <a:lnTo>
                    <a:pt x="764971" y="79146"/>
                  </a:lnTo>
                  <a:lnTo>
                    <a:pt x="791349" y="79146"/>
                  </a:lnTo>
                  <a:lnTo>
                    <a:pt x="791349" y="52768"/>
                  </a:lnTo>
                  <a:lnTo>
                    <a:pt x="764971" y="52768"/>
                  </a:lnTo>
                  <a:lnTo>
                    <a:pt x="764971" y="26377"/>
                  </a:lnTo>
                  <a:lnTo>
                    <a:pt x="791349" y="26377"/>
                  </a:lnTo>
                  <a:lnTo>
                    <a:pt x="791349" y="0"/>
                  </a:lnTo>
                  <a:close/>
                </a:path>
                <a:path w="976629" h="106044">
                  <a:moveTo>
                    <a:pt x="976007" y="0"/>
                  </a:moveTo>
                  <a:lnTo>
                    <a:pt x="976007" y="0"/>
                  </a:lnTo>
                  <a:lnTo>
                    <a:pt x="817740" y="0"/>
                  </a:lnTo>
                  <a:lnTo>
                    <a:pt x="817740" y="26377"/>
                  </a:lnTo>
                  <a:lnTo>
                    <a:pt x="817740" y="52768"/>
                  </a:lnTo>
                  <a:lnTo>
                    <a:pt x="844118" y="52768"/>
                  </a:lnTo>
                  <a:lnTo>
                    <a:pt x="844118" y="26377"/>
                  </a:lnTo>
                  <a:lnTo>
                    <a:pt x="870496" y="26377"/>
                  </a:lnTo>
                  <a:lnTo>
                    <a:pt x="870496" y="52768"/>
                  </a:lnTo>
                  <a:lnTo>
                    <a:pt x="896874" y="52768"/>
                  </a:lnTo>
                  <a:lnTo>
                    <a:pt x="896874" y="26377"/>
                  </a:lnTo>
                  <a:lnTo>
                    <a:pt x="923251" y="26377"/>
                  </a:lnTo>
                  <a:lnTo>
                    <a:pt x="923251" y="52768"/>
                  </a:lnTo>
                  <a:lnTo>
                    <a:pt x="923251" y="79146"/>
                  </a:lnTo>
                  <a:lnTo>
                    <a:pt x="949629" y="79146"/>
                  </a:lnTo>
                  <a:lnTo>
                    <a:pt x="976007" y="79146"/>
                  </a:lnTo>
                  <a:lnTo>
                    <a:pt x="976007" y="52768"/>
                  </a:lnTo>
                  <a:lnTo>
                    <a:pt x="949629" y="52768"/>
                  </a:lnTo>
                  <a:lnTo>
                    <a:pt x="949629" y="26377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88725" y="917308"/>
              <a:ext cx="976630" cy="106045"/>
            </a:xfrm>
            <a:custGeom>
              <a:avLst/>
              <a:gdLst/>
              <a:ahLst/>
              <a:cxnLst/>
              <a:rect l="l" t="t" r="r" b="b"/>
              <a:pathLst>
                <a:path w="976629" h="106044">
                  <a:moveTo>
                    <a:pt x="26377" y="26365"/>
                  </a:moveTo>
                  <a:lnTo>
                    <a:pt x="0" y="26365"/>
                  </a:lnTo>
                  <a:lnTo>
                    <a:pt x="0" y="52755"/>
                  </a:lnTo>
                  <a:lnTo>
                    <a:pt x="0" y="79133"/>
                  </a:lnTo>
                  <a:lnTo>
                    <a:pt x="0" y="105511"/>
                  </a:lnTo>
                  <a:lnTo>
                    <a:pt x="26377" y="105511"/>
                  </a:lnTo>
                  <a:lnTo>
                    <a:pt x="26377" y="79133"/>
                  </a:lnTo>
                  <a:lnTo>
                    <a:pt x="26377" y="52755"/>
                  </a:lnTo>
                  <a:lnTo>
                    <a:pt x="26377" y="26365"/>
                  </a:lnTo>
                  <a:close/>
                </a:path>
                <a:path w="976629" h="106044">
                  <a:moveTo>
                    <a:pt x="184645" y="26365"/>
                  </a:moveTo>
                  <a:lnTo>
                    <a:pt x="158267" y="26365"/>
                  </a:lnTo>
                  <a:lnTo>
                    <a:pt x="158267" y="52755"/>
                  </a:lnTo>
                  <a:lnTo>
                    <a:pt x="184645" y="52755"/>
                  </a:lnTo>
                  <a:lnTo>
                    <a:pt x="184645" y="26365"/>
                  </a:lnTo>
                  <a:close/>
                </a:path>
                <a:path w="976629" h="106044">
                  <a:moveTo>
                    <a:pt x="237401" y="52755"/>
                  </a:moveTo>
                  <a:lnTo>
                    <a:pt x="211023" y="52755"/>
                  </a:lnTo>
                  <a:lnTo>
                    <a:pt x="184645" y="52755"/>
                  </a:lnTo>
                  <a:lnTo>
                    <a:pt x="184645" y="79133"/>
                  </a:lnTo>
                  <a:lnTo>
                    <a:pt x="158267" y="79133"/>
                  </a:lnTo>
                  <a:lnTo>
                    <a:pt x="131889" y="79133"/>
                  </a:lnTo>
                  <a:lnTo>
                    <a:pt x="131889" y="52755"/>
                  </a:lnTo>
                  <a:lnTo>
                    <a:pt x="131889" y="26365"/>
                  </a:lnTo>
                  <a:lnTo>
                    <a:pt x="105511" y="26365"/>
                  </a:lnTo>
                  <a:lnTo>
                    <a:pt x="79133" y="26365"/>
                  </a:lnTo>
                  <a:lnTo>
                    <a:pt x="52755" y="26365"/>
                  </a:lnTo>
                  <a:lnTo>
                    <a:pt x="52755" y="52755"/>
                  </a:lnTo>
                  <a:lnTo>
                    <a:pt x="79133" y="52755"/>
                  </a:lnTo>
                  <a:lnTo>
                    <a:pt x="105511" y="52755"/>
                  </a:lnTo>
                  <a:lnTo>
                    <a:pt x="105511" y="79133"/>
                  </a:lnTo>
                  <a:lnTo>
                    <a:pt x="105511" y="105511"/>
                  </a:lnTo>
                  <a:lnTo>
                    <a:pt x="131889" y="105511"/>
                  </a:lnTo>
                  <a:lnTo>
                    <a:pt x="158267" y="105511"/>
                  </a:lnTo>
                  <a:lnTo>
                    <a:pt x="184645" y="105511"/>
                  </a:lnTo>
                  <a:lnTo>
                    <a:pt x="211023" y="105511"/>
                  </a:lnTo>
                  <a:lnTo>
                    <a:pt x="211023" y="79133"/>
                  </a:lnTo>
                  <a:lnTo>
                    <a:pt x="237401" y="79133"/>
                  </a:lnTo>
                  <a:lnTo>
                    <a:pt x="237401" y="52755"/>
                  </a:lnTo>
                  <a:close/>
                </a:path>
                <a:path w="976629" h="106044">
                  <a:moveTo>
                    <a:pt x="290156" y="26365"/>
                  </a:moveTo>
                  <a:lnTo>
                    <a:pt x="263791" y="26365"/>
                  </a:lnTo>
                  <a:lnTo>
                    <a:pt x="263791" y="52755"/>
                  </a:lnTo>
                  <a:lnTo>
                    <a:pt x="263791" y="79133"/>
                  </a:lnTo>
                  <a:lnTo>
                    <a:pt x="290156" y="79133"/>
                  </a:lnTo>
                  <a:lnTo>
                    <a:pt x="290156" y="52755"/>
                  </a:lnTo>
                  <a:lnTo>
                    <a:pt x="290156" y="26365"/>
                  </a:lnTo>
                  <a:close/>
                </a:path>
                <a:path w="976629" h="106044">
                  <a:moveTo>
                    <a:pt x="342925" y="79133"/>
                  </a:moveTo>
                  <a:lnTo>
                    <a:pt x="316547" y="79133"/>
                  </a:lnTo>
                  <a:lnTo>
                    <a:pt x="290156" y="79133"/>
                  </a:lnTo>
                  <a:lnTo>
                    <a:pt x="290156" y="105511"/>
                  </a:lnTo>
                  <a:lnTo>
                    <a:pt x="316547" y="105511"/>
                  </a:lnTo>
                  <a:lnTo>
                    <a:pt x="342925" y="105511"/>
                  </a:lnTo>
                  <a:lnTo>
                    <a:pt x="342925" y="79133"/>
                  </a:lnTo>
                  <a:close/>
                </a:path>
                <a:path w="976629" h="106044">
                  <a:moveTo>
                    <a:pt x="395681" y="79133"/>
                  </a:moveTo>
                  <a:lnTo>
                    <a:pt x="369303" y="79133"/>
                  </a:lnTo>
                  <a:lnTo>
                    <a:pt x="369303" y="105511"/>
                  </a:lnTo>
                  <a:lnTo>
                    <a:pt x="395681" y="105511"/>
                  </a:lnTo>
                  <a:lnTo>
                    <a:pt x="395681" y="79133"/>
                  </a:lnTo>
                  <a:close/>
                </a:path>
                <a:path w="976629" h="106044">
                  <a:moveTo>
                    <a:pt x="395681" y="26365"/>
                  </a:moveTo>
                  <a:lnTo>
                    <a:pt x="369303" y="26365"/>
                  </a:lnTo>
                  <a:lnTo>
                    <a:pt x="342925" y="26365"/>
                  </a:lnTo>
                  <a:lnTo>
                    <a:pt x="316547" y="26365"/>
                  </a:lnTo>
                  <a:lnTo>
                    <a:pt x="316547" y="52755"/>
                  </a:lnTo>
                  <a:lnTo>
                    <a:pt x="342925" y="52755"/>
                  </a:lnTo>
                  <a:lnTo>
                    <a:pt x="342925" y="79133"/>
                  </a:lnTo>
                  <a:lnTo>
                    <a:pt x="369303" y="79133"/>
                  </a:lnTo>
                  <a:lnTo>
                    <a:pt x="369303" y="52755"/>
                  </a:lnTo>
                  <a:lnTo>
                    <a:pt x="395681" y="52755"/>
                  </a:lnTo>
                  <a:lnTo>
                    <a:pt x="395681" y="26365"/>
                  </a:lnTo>
                  <a:close/>
                </a:path>
                <a:path w="976629" h="106044">
                  <a:moveTo>
                    <a:pt x="553948" y="0"/>
                  </a:moveTo>
                  <a:lnTo>
                    <a:pt x="527570" y="0"/>
                  </a:lnTo>
                  <a:lnTo>
                    <a:pt x="527570" y="26365"/>
                  </a:lnTo>
                  <a:lnTo>
                    <a:pt x="501192" y="26365"/>
                  </a:lnTo>
                  <a:lnTo>
                    <a:pt x="501192" y="52755"/>
                  </a:lnTo>
                  <a:lnTo>
                    <a:pt x="474814" y="52755"/>
                  </a:lnTo>
                  <a:lnTo>
                    <a:pt x="474814" y="79133"/>
                  </a:lnTo>
                  <a:lnTo>
                    <a:pt x="448437" y="79133"/>
                  </a:lnTo>
                  <a:lnTo>
                    <a:pt x="448437" y="52755"/>
                  </a:lnTo>
                  <a:lnTo>
                    <a:pt x="474814" y="52755"/>
                  </a:lnTo>
                  <a:lnTo>
                    <a:pt x="474814" y="26365"/>
                  </a:lnTo>
                  <a:lnTo>
                    <a:pt x="448437" y="26365"/>
                  </a:lnTo>
                  <a:lnTo>
                    <a:pt x="422059" y="26365"/>
                  </a:lnTo>
                  <a:lnTo>
                    <a:pt x="422059" y="52755"/>
                  </a:lnTo>
                  <a:lnTo>
                    <a:pt x="422059" y="79133"/>
                  </a:lnTo>
                  <a:lnTo>
                    <a:pt x="422059" y="105511"/>
                  </a:lnTo>
                  <a:lnTo>
                    <a:pt x="448437" y="105511"/>
                  </a:lnTo>
                  <a:lnTo>
                    <a:pt x="474814" y="105511"/>
                  </a:lnTo>
                  <a:lnTo>
                    <a:pt x="501192" y="105511"/>
                  </a:lnTo>
                  <a:lnTo>
                    <a:pt x="527570" y="105511"/>
                  </a:lnTo>
                  <a:lnTo>
                    <a:pt x="527570" y="79133"/>
                  </a:lnTo>
                  <a:lnTo>
                    <a:pt x="553948" y="79133"/>
                  </a:lnTo>
                  <a:lnTo>
                    <a:pt x="553948" y="52755"/>
                  </a:lnTo>
                  <a:lnTo>
                    <a:pt x="527570" y="52755"/>
                  </a:lnTo>
                  <a:lnTo>
                    <a:pt x="527570" y="26377"/>
                  </a:lnTo>
                  <a:lnTo>
                    <a:pt x="553948" y="26377"/>
                  </a:lnTo>
                  <a:lnTo>
                    <a:pt x="553948" y="0"/>
                  </a:lnTo>
                  <a:close/>
                </a:path>
                <a:path w="976629" h="106044">
                  <a:moveTo>
                    <a:pt x="896874" y="0"/>
                  </a:moveTo>
                  <a:lnTo>
                    <a:pt x="870496" y="0"/>
                  </a:lnTo>
                  <a:lnTo>
                    <a:pt x="844118" y="0"/>
                  </a:lnTo>
                  <a:lnTo>
                    <a:pt x="844118" y="26377"/>
                  </a:lnTo>
                  <a:lnTo>
                    <a:pt x="844118" y="52755"/>
                  </a:lnTo>
                  <a:lnTo>
                    <a:pt x="817740" y="52755"/>
                  </a:lnTo>
                  <a:lnTo>
                    <a:pt x="817740" y="79133"/>
                  </a:lnTo>
                  <a:lnTo>
                    <a:pt x="791349" y="79133"/>
                  </a:lnTo>
                  <a:lnTo>
                    <a:pt x="791349" y="52755"/>
                  </a:lnTo>
                  <a:lnTo>
                    <a:pt x="817740" y="52755"/>
                  </a:lnTo>
                  <a:lnTo>
                    <a:pt x="817740" y="26377"/>
                  </a:lnTo>
                  <a:lnTo>
                    <a:pt x="844118" y="26377"/>
                  </a:lnTo>
                  <a:lnTo>
                    <a:pt x="844118" y="0"/>
                  </a:lnTo>
                  <a:lnTo>
                    <a:pt x="817740" y="0"/>
                  </a:lnTo>
                  <a:lnTo>
                    <a:pt x="791349" y="0"/>
                  </a:lnTo>
                  <a:lnTo>
                    <a:pt x="791349" y="26365"/>
                  </a:lnTo>
                  <a:lnTo>
                    <a:pt x="764971" y="26365"/>
                  </a:lnTo>
                  <a:lnTo>
                    <a:pt x="764971" y="52755"/>
                  </a:lnTo>
                  <a:lnTo>
                    <a:pt x="764971" y="79133"/>
                  </a:lnTo>
                  <a:lnTo>
                    <a:pt x="738593" y="79133"/>
                  </a:lnTo>
                  <a:lnTo>
                    <a:pt x="738593" y="52755"/>
                  </a:lnTo>
                  <a:lnTo>
                    <a:pt x="764971" y="52755"/>
                  </a:lnTo>
                  <a:lnTo>
                    <a:pt x="764971" y="26365"/>
                  </a:lnTo>
                  <a:lnTo>
                    <a:pt x="738593" y="26365"/>
                  </a:lnTo>
                  <a:lnTo>
                    <a:pt x="738593" y="0"/>
                  </a:lnTo>
                  <a:lnTo>
                    <a:pt x="712216" y="0"/>
                  </a:lnTo>
                  <a:lnTo>
                    <a:pt x="712216" y="26365"/>
                  </a:lnTo>
                  <a:lnTo>
                    <a:pt x="712216" y="52755"/>
                  </a:lnTo>
                  <a:lnTo>
                    <a:pt x="712216" y="79133"/>
                  </a:lnTo>
                  <a:lnTo>
                    <a:pt x="685838" y="79133"/>
                  </a:lnTo>
                  <a:lnTo>
                    <a:pt x="685838" y="52755"/>
                  </a:lnTo>
                  <a:lnTo>
                    <a:pt x="685838" y="26365"/>
                  </a:lnTo>
                  <a:lnTo>
                    <a:pt x="659460" y="26365"/>
                  </a:lnTo>
                  <a:lnTo>
                    <a:pt x="633082" y="26365"/>
                  </a:lnTo>
                  <a:lnTo>
                    <a:pt x="606704" y="26365"/>
                  </a:lnTo>
                  <a:lnTo>
                    <a:pt x="606704" y="0"/>
                  </a:lnTo>
                  <a:lnTo>
                    <a:pt x="580326" y="0"/>
                  </a:lnTo>
                  <a:lnTo>
                    <a:pt x="580326" y="26365"/>
                  </a:lnTo>
                  <a:lnTo>
                    <a:pt x="580326" y="52755"/>
                  </a:lnTo>
                  <a:lnTo>
                    <a:pt x="580326" y="79133"/>
                  </a:lnTo>
                  <a:lnTo>
                    <a:pt x="606704" y="79133"/>
                  </a:lnTo>
                  <a:lnTo>
                    <a:pt x="606704" y="105511"/>
                  </a:lnTo>
                  <a:lnTo>
                    <a:pt x="633082" y="105511"/>
                  </a:lnTo>
                  <a:lnTo>
                    <a:pt x="633082" y="79133"/>
                  </a:lnTo>
                  <a:lnTo>
                    <a:pt x="633082" y="52755"/>
                  </a:lnTo>
                  <a:lnTo>
                    <a:pt x="659460" y="52755"/>
                  </a:lnTo>
                  <a:lnTo>
                    <a:pt x="659460" y="79133"/>
                  </a:lnTo>
                  <a:lnTo>
                    <a:pt x="659460" y="105511"/>
                  </a:lnTo>
                  <a:lnTo>
                    <a:pt x="870496" y="105511"/>
                  </a:lnTo>
                  <a:lnTo>
                    <a:pt x="870496" y="79133"/>
                  </a:lnTo>
                  <a:lnTo>
                    <a:pt x="896874" y="79133"/>
                  </a:lnTo>
                  <a:lnTo>
                    <a:pt x="896874" y="52755"/>
                  </a:lnTo>
                  <a:lnTo>
                    <a:pt x="896874" y="26377"/>
                  </a:lnTo>
                  <a:lnTo>
                    <a:pt x="896874" y="0"/>
                  </a:lnTo>
                  <a:close/>
                </a:path>
                <a:path w="976629" h="106044">
                  <a:moveTo>
                    <a:pt x="976007" y="0"/>
                  </a:moveTo>
                  <a:lnTo>
                    <a:pt x="949629" y="0"/>
                  </a:lnTo>
                  <a:lnTo>
                    <a:pt x="923251" y="0"/>
                  </a:lnTo>
                  <a:lnTo>
                    <a:pt x="923251" y="26377"/>
                  </a:lnTo>
                  <a:lnTo>
                    <a:pt x="949629" y="26377"/>
                  </a:lnTo>
                  <a:lnTo>
                    <a:pt x="949629" y="52755"/>
                  </a:lnTo>
                  <a:lnTo>
                    <a:pt x="976007" y="52755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88725" y="996441"/>
              <a:ext cx="976630" cy="132080"/>
            </a:xfrm>
            <a:custGeom>
              <a:avLst/>
              <a:gdLst/>
              <a:ahLst/>
              <a:cxnLst/>
              <a:rect l="l" t="t" r="r" b="b"/>
              <a:pathLst>
                <a:path w="976629" h="132080">
                  <a:moveTo>
                    <a:pt x="131889" y="105511"/>
                  </a:moveTo>
                  <a:lnTo>
                    <a:pt x="105511" y="105511"/>
                  </a:lnTo>
                  <a:lnTo>
                    <a:pt x="79133" y="105511"/>
                  </a:lnTo>
                  <a:lnTo>
                    <a:pt x="52755" y="105511"/>
                  </a:lnTo>
                  <a:lnTo>
                    <a:pt x="52755" y="131889"/>
                  </a:lnTo>
                  <a:lnTo>
                    <a:pt x="79133" y="131889"/>
                  </a:lnTo>
                  <a:lnTo>
                    <a:pt x="105511" y="131889"/>
                  </a:lnTo>
                  <a:lnTo>
                    <a:pt x="131889" y="131889"/>
                  </a:lnTo>
                  <a:lnTo>
                    <a:pt x="131889" y="105511"/>
                  </a:lnTo>
                  <a:close/>
                </a:path>
                <a:path w="976629" h="132080">
                  <a:moveTo>
                    <a:pt x="184645" y="52755"/>
                  </a:moveTo>
                  <a:lnTo>
                    <a:pt x="184645" y="52755"/>
                  </a:lnTo>
                  <a:lnTo>
                    <a:pt x="0" y="52755"/>
                  </a:lnTo>
                  <a:lnTo>
                    <a:pt x="0" y="79133"/>
                  </a:lnTo>
                  <a:lnTo>
                    <a:pt x="0" y="105511"/>
                  </a:lnTo>
                  <a:lnTo>
                    <a:pt x="0" y="131889"/>
                  </a:lnTo>
                  <a:lnTo>
                    <a:pt x="26377" y="131889"/>
                  </a:lnTo>
                  <a:lnTo>
                    <a:pt x="26377" y="105511"/>
                  </a:lnTo>
                  <a:lnTo>
                    <a:pt x="26377" y="79133"/>
                  </a:lnTo>
                  <a:lnTo>
                    <a:pt x="52755" y="79133"/>
                  </a:lnTo>
                  <a:lnTo>
                    <a:pt x="79133" y="79133"/>
                  </a:lnTo>
                  <a:lnTo>
                    <a:pt x="105511" y="79133"/>
                  </a:lnTo>
                  <a:lnTo>
                    <a:pt x="131889" y="79133"/>
                  </a:lnTo>
                  <a:lnTo>
                    <a:pt x="158267" y="79133"/>
                  </a:lnTo>
                  <a:lnTo>
                    <a:pt x="158267" y="105511"/>
                  </a:lnTo>
                  <a:lnTo>
                    <a:pt x="158267" y="131889"/>
                  </a:lnTo>
                  <a:lnTo>
                    <a:pt x="184645" y="131889"/>
                  </a:lnTo>
                  <a:lnTo>
                    <a:pt x="184645" y="105511"/>
                  </a:lnTo>
                  <a:lnTo>
                    <a:pt x="184645" y="79133"/>
                  </a:lnTo>
                  <a:lnTo>
                    <a:pt x="184645" y="52755"/>
                  </a:lnTo>
                  <a:close/>
                </a:path>
                <a:path w="976629" h="132080">
                  <a:moveTo>
                    <a:pt x="237401" y="105511"/>
                  </a:moveTo>
                  <a:lnTo>
                    <a:pt x="211023" y="105511"/>
                  </a:lnTo>
                  <a:lnTo>
                    <a:pt x="211023" y="131889"/>
                  </a:lnTo>
                  <a:lnTo>
                    <a:pt x="237401" y="131889"/>
                  </a:lnTo>
                  <a:lnTo>
                    <a:pt x="237401" y="105511"/>
                  </a:lnTo>
                  <a:close/>
                </a:path>
                <a:path w="976629" h="132080">
                  <a:moveTo>
                    <a:pt x="369303" y="105511"/>
                  </a:moveTo>
                  <a:lnTo>
                    <a:pt x="342925" y="105511"/>
                  </a:lnTo>
                  <a:lnTo>
                    <a:pt x="316547" y="105511"/>
                  </a:lnTo>
                  <a:lnTo>
                    <a:pt x="316547" y="79133"/>
                  </a:lnTo>
                  <a:lnTo>
                    <a:pt x="316547" y="52755"/>
                  </a:lnTo>
                  <a:lnTo>
                    <a:pt x="316547" y="26377"/>
                  </a:lnTo>
                  <a:lnTo>
                    <a:pt x="290156" y="26377"/>
                  </a:lnTo>
                  <a:lnTo>
                    <a:pt x="290156" y="52755"/>
                  </a:lnTo>
                  <a:lnTo>
                    <a:pt x="263791" y="52755"/>
                  </a:lnTo>
                  <a:lnTo>
                    <a:pt x="263791" y="26377"/>
                  </a:lnTo>
                  <a:lnTo>
                    <a:pt x="237401" y="26377"/>
                  </a:lnTo>
                  <a:lnTo>
                    <a:pt x="211023" y="26377"/>
                  </a:lnTo>
                  <a:lnTo>
                    <a:pt x="211023" y="52755"/>
                  </a:lnTo>
                  <a:lnTo>
                    <a:pt x="237401" y="52755"/>
                  </a:lnTo>
                  <a:lnTo>
                    <a:pt x="237401" y="79133"/>
                  </a:lnTo>
                  <a:lnTo>
                    <a:pt x="237401" y="105511"/>
                  </a:lnTo>
                  <a:lnTo>
                    <a:pt x="263791" y="105511"/>
                  </a:lnTo>
                  <a:lnTo>
                    <a:pt x="263791" y="79133"/>
                  </a:lnTo>
                  <a:lnTo>
                    <a:pt x="290156" y="79133"/>
                  </a:lnTo>
                  <a:lnTo>
                    <a:pt x="290156" y="105511"/>
                  </a:lnTo>
                  <a:lnTo>
                    <a:pt x="290156" y="131889"/>
                  </a:lnTo>
                  <a:lnTo>
                    <a:pt x="316547" y="131889"/>
                  </a:lnTo>
                  <a:lnTo>
                    <a:pt x="342925" y="131889"/>
                  </a:lnTo>
                  <a:lnTo>
                    <a:pt x="369303" y="131889"/>
                  </a:lnTo>
                  <a:lnTo>
                    <a:pt x="369303" y="105511"/>
                  </a:lnTo>
                  <a:close/>
                </a:path>
                <a:path w="976629" h="132080">
                  <a:moveTo>
                    <a:pt x="369303" y="52755"/>
                  </a:moveTo>
                  <a:lnTo>
                    <a:pt x="342925" y="52755"/>
                  </a:lnTo>
                  <a:lnTo>
                    <a:pt x="342925" y="79133"/>
                  </a:lnTo>
                  <a:lnTo>
                    <a:pt x="369303" y="79133"/>
                  </a:lnTo>
                  <a:lnTo>
                    <a:pt x="369303" y="52755"/>
                  </a:lnTo>
                  <a:close/>
                </a:path>
                <a:path w="976629" h="132080">
                  <a:moveTo>
                    <a:pt x="448437" y="105511"/>
                  </a:moveTo>
                  <a:lnTo>
                    <a:pt x="422059" y="105511"/>
                  </a:lnTo>
                  <a:lnTo>
                    <a:pt x="422059" y="79133"/>
                  </a:lnTo>
                  <a:lnTo>
                    <a:pt x="395681" y="79133"/>
                  </a:lnTo>
                  <a:lnTo>
                    <a:pt x="395681" y="105511"/>
                  </a:lnTo>
                  <a:lnTo>
                    <a:pt x="395681" y="131889"/>
                  </a:lnTo>
                  <a:lnTo>
                    <a:pt x="422059" y="131889"/>
                  </a:lnTo>
                  <a:lnTo>
                    <a:pt x="448437" y="131889"/>
                  </a:lnTo>
                  <a:lnTo>
                    <a:pt x="448437" y="105511"/>
                  </a:lnTo>
                  <a:close/>
                </a:path>
                <a:path w="976629" h="132080">
                  <a:moveTo>
                    <a:pt x="474814" y="79133"/>
                  </a:moveTo>
                  <a:lnTo>
                    <a:pt x="448437" y="79133"/>
                  </a:lnTo>
                  <a:lnTo>
                    <a:pt x="448437" y="105511"/>
                  </a:lnTo>
                  <a:lnTo>
                    <a:pt x="474814" y="105511"/>
                  </a:lnTo>
                  <a:lnTo>
                    <a:pt x="474814" y="79133"/>
                  </a:lnTo>
                  <a:close/>
                </a:path>
                <a:path w="976629" h="132080">
                  <a:moveTo>
                    <a:pt x="501192" y="105511"/>
                  </a:moveTo>
                  <a:lnTo>
                    <a:pt x="474814" y="105511"/>
                  </a:lnTo>
                  <a:lnTo>
                    <a:pt x="474814" y="131889"/>
                  </a:lnTo>
                  <a:lnTo>
                    <a:pt x="501192" y="131889"/>
                  </a:lnTo>
                  <a:lnTo>
                    <a:pt x="501192" y="105511"/>
                  </a:lnTo>
                  <a:close/>
                </a:path>
                <a:path w="976629" h="132080">
                  <a:moveTo>
                    <a:pt x="580326" y="26377"/>
                  </a:moveTo>
                  <a:lnTo>
                    <a:pt x="580326" y="26377"/>
                  </a:lnTo>
                  <a:lnTo>
                    <a:pt x="448437" y="26377"/>
                  </a:lnTo>
                  <a:lnTo>
                    <a:pt x="448437" y="52755"/>
                  </a:lnTo>
                  <a:lnTo>
                    <a:pt x="474814" y="52755"/>
                  </a:lnTo>
                  <a:lnTo>
                    <a:pt x="501192" y="52755"/>
                  </a:lnTo>
                  <a:lnTo>
                    <a:pt x="501192" y="79133"/>
                  </a:lnTo>
                  <a:lnTo>
                    <a:pt x="527570" y="79133"/>
                  </a:lnTo>
                  <a:lnTo>
                    <a:pt x="527570" y="105511"/>
                  </a:lnTo>
                  <a:lnTo>
                    <a:pt x="527570" y="131889"/>
                  </a:lnTo>
                  <a:lnTo>
                    <a:pt x="553948" y="131889"/>
                  </a:lnTo>
                  <a:lnTo>
                    <a:pt x="553948" y="105511"/>
                  </a:lnTo>
                  <a:lnTo>
                    <a:pt x="553948" y="79133"/>
                  </a:lnTo>
                  <a:lnTo>
                    <a:pt x="580326" y="79133"/>
                  </a:lnTo>
                  <a:lnTo>
                    <a:pt x="580326" y="52755"/>
                  </a:lnTo>
                  <a:lnTo>
                    <a:pt x="580326" y="26377"/>
                  </a:lnTo>
                  <a:close/>
                </a:path>
                <a:path w="976629" h="132080">
                  <a:moveTo>
                    <a:pt x="712216" y="26377"/>
                  </a:moveTo>
                  <a:lnTo>
                    <a:pt x="685838" y="26377"/>
                  </a:lnTo>
                  <a:lnTo>
                    <a:pt x="685838" y="52755"/>
                  </a:lnTo>
                  <a:lnTo>
                    <a:pt x="659460" y="52755"/>
                  </a:lnTo>
                  <a:lnTo>
                    <a:pt x="633082" y="52755"/>
                  </a:lnTo>
                  <a:lnTo>
                    <a:pt x="633082" y="26377"/>
                  </a:lnTo>
                  <a:lnTo>
                    <a:pt x="606704" y="26377"/>
                  </a:lnTo>
                  <a:lnTo>
                    <a:pt x="606704" y="52755"/>
                  </a:lnTo>
                  <a:lnTo>
                    <a:pt x="606704" y="79133"/>
                  </a:lnTo>
                  <a:lnTo>
                    <a:pt x="606704" y="105511"/>
                  </a:lnTo>
                  <a:lnTo>
                    <a:pt x="633082" y="105511"/>
                  </a:lnTo>
                  <a:lnTo>
                    <a:pt x="633082" y="79133"/>
                  </a:lnTo>
                  <a:lnTo>
                    <a:pt x="659460" y="79133"/>
                  </a:lnTo>
                  <a:lnTo>
                    <a:pt x="659460" y="105511"/>
                  </a:lnTo>
                  <a:lnTo>
                    <a:pt x="659460" y="131889"/>
                  </a:lnTo>
                  <a:lnTo>
                    <a:pt x="685838" y="131889"/>
                  </a:lnTo>
                  <a:lnTo>
                    <a:pt x="712216" y="131889"/>
                  </a:lnTo>
                  <a:lnTo>
                    <a:pt x="712216" y="105511"/>
                  </a:lnTo>
                  <a:lnTo>
                    <a:pt x="685838" y="105511"/>
                  </a:lnTo>
                  <a:lnTo>
                    <a:pt x="685838" y="79133"/>
                  </a:lnTo>
                  <a:lnTo>
                    <a:pt x="712216" y="79133"/>
                  </a:lnTo>
                  <a:lnTo>
                    <a:pt x="712216" y="52755"/>
                  </a:lnTo>
                  <a:lnTo>
                    <a:pt x="712216" y="26377"/>
                  </a:lnTo>
                  <a:close/>
                </a:path>
                <a:path w="976629" h="132080">
                  <a:moveTo>
                    <a:pt x="817740" y="105511"/>
                  </a:moveTo>
                  <a:lnTo>
                    <a:pt x="791349" y="105511"/>
                  </a:lnTo>
                  <a:lnTo>
                    <a:pt x="764971" y="105511"/>
                  </a:lnTo>
                  <a:lnTo>
                    <a:pt x="764971" y="79133"/>
                  </a:lnTo>
                  <a:lnTo>
                    <a:pt x="764971" y="52755"/>
                  </a:lnTo>
                  <a:lnTo>
                    <a:pt x="764971" y="26377"/>
                  </a:lnTo>
                  <a:lnTo>
                    <a:pt x="738593" y="26377"/>
                  </a:lnTo>
                  <a:lnTo>
                    <a:pt x="738593" y="52755"/>
                  </a:lnTo>
                  <a:lnTo>
                    <a:pt x="738593" y="79133"/>
                  </a:lnTo>
                  <a:lnTo>
                    <a:pt x="738593" y="105511"/>
                  </a:lnTo>
                  <a:lnTo>
                    <a:pt x="738593" y="131889"/>
                  </a:lnTo>
                  <a:lnTo>
                    <a:pt x="764971" y="131889"/>
                  </a:lnTo>
                  <a:lnTo>
                    <a:pt x="791349" y="131889"/>
                  </a:lnTo>
                  <a:lnTo>
                    <a:pt x="817740" y="131889"/>
                  </a:lnTo>
                  <a:lnTo>
                    <a:pt x="817740" y="105511"/>
                  </a:lnTo>
                  <a:close/>
                </a:path>
                <a:path w="976629" h="132080">
                  <a:moveTo>
                    <a:pt x="817740" y="52755"/>
                  </a:moveTo>
                  <a:lnTo>
                    <a:pt x="791349" y="52755"/>
                  </a:lnTo>
                  <a:lnTo>
                    <a:pt x="791349" y="79133"/>
                  </a:lnTo>
                  <a:lnTo>
                    <a:pt x="817740" y="79133"/>
                  </a:lnTo>
                  <a:lnTo>
                    <a:pt x="817740" y="52755"/>
                  </a:lnTo>
                  <a:close/>
                </a:path>
                <a:path w="976629" h="132080">
                  <a:moveTo>
                    <a:pt x="923251" y="52755"/>
                  </a:moveTo>
                  <a:lnTo>
                    <a:pt x="896874" y="52755"/>
                  </a:lnTo>
                  <a:lnTo>
                    <a:pt x="870496" y="52755"/>
                  </a:lnTo>
                  <a:lnTo>
                    <a:pt x="870496" y="26377"/>
                  </a:lnTo>
                  <a:lnTo>
                    <a:pt x="896874" y="26377"/>
                  </a:lnTo>
                  <a:lnTo>
                    <a:pt x="896874" y="0"/>
                  </a:lnTo>
                  <a:lnTo>
                    <a:pt x="870496" y="0"/>
                  </a:lnTo>
                  <a:lnTo>
                    <a:pt x="844118" y="0"/>
                  </a:lnTo>
                  <a:lnTo>
                    <a:pt x="844118" y="26377"/>
                  </a:lnTo>
                  <a:lnTo>
                    <a:pt x="844118" y="52755"/>
                  </a:lnTo>
                  <a:lnTo>
                    <a:pt x="844118" y="79133"/>
                  </a:lnTo>
                  <a:lnTo>
                    <a:pt x="844118" y="105511"/>
                  </a:lnTo>
                  <a:lnTo>
                    <a:pt x="870496" y="105511"/>
                  </a:lnTo>
                  <a:lnTo>
                    <a:pt x="896874" y="105511"/>
                  </a:lnTo>
                  <a:lnTo>
                    <a:pt x="923251" y="105511"/>
                  </a:lnTo>
                  <a:lnTo>
                    <a:pt x="923251" y="79133"/>
                  </a:lnTo>
                  <a:lnTo>
                    <a:pt x="923251" y="52755"/>
                  </a:lnTo>
                  <a:close/>
                </a:path>
                <a:path w="976629" h="132080">
                  <a:moveTo>
                    <a:pt x="976007" y="52755"/>
                  </a:moveTo>
                  <a:lnTo>
                    <a:pt x="949629" y="52755"/>
                  </a:lnTo>
                  <a:lnTo>
                    <a:pt x="949629" y="79133"/>
                  </a:lnTo>
                  <a:lnTo>
                    <a:pt x="976007" y="79133"/>
                  </a:lnTo>
                  <a:lnTo>
                    <a:pt x="976007" y="52755"/>
                  </a:lnTo>
                  <a:close/>
                </a:path>
                <a:path w="976629" h="132080">
                  <a:moveTo>
                    <a:pt x="976007" y="0"/>
                  </a:moveTo>
                  <a:lnTo>
                    <a:pt x="949629" y="0"/>
                  </a:lnTo>
                  <a:lnTo>
                    <a:pt x="923251" y="0"/>
                  </a:lnTo>
                  <a:lnTo>
                    <a:pt x="923251" y="26377"/>
                  </a:lnTo>
                  <a:lnTo>
                    <a:pt x="949629" y="26377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88725" y="1101953"/>
              <a:ext cx="976630" cy="132080"/>
            </a:xfrm>
            <a:custGeom>
              <a:avLst/>
              <a:gdLst/>
              <a:ahLst/>
              <a:cxnLst/>
              <a:rect l="l" t="t" r="r" b="b"/>
              <a:pathLst>
                <a:path w="976629" h="132080">
                  <a:moveTo>
                    <a:pt x="131889" y="26377"/>
                  </a:moveTo>
                  <a:lnTo>
                    <a:pt x="105511" y="26377"/>
                  </a:lnTo>
                  <a:lnTo>
                    <a:pt x="79133" y="26377"/>
                  </a:lnTo>
                  <a:lnTo>
                    <a:pt x="52755" y="26377"/>
                  </a:lnTo>
                  <a:lnTo>
                    <a:pt x="52755" y="52755"/>
                  </a:lnTo>
                  <a:lnTo>
                    <a:pt x="52755" y="79133"/>
                  </a:lnTo>
                  <a:lnTo>
                    <a:pt x="79133" y="79133"/>
                  </a:lnTo>
                  <a:lnTo>
                    <a:pt x="105511" y="79133"/>
                  </a:lnTo>
                  <a:lnTo>
                    <a:pt x="131889" y="79133"/>
                  </a:lnTo>
                  <a:lnTo>
                    <a:pt x="131889" y="52755"/>
                  </a:lnTo>
                  <a:lnTo>
                    <a:pt x="131889" y="26377"/>
                  </a:lnTo>
                  <a:close/>
                </a:path>
                <a:path w="976629" h="132080">
                  <a:moveTo>
                    <a:pt x="184645" y="26377"/>
                  </a:moveTo>
                  <a:lnTo>
                    <a:pt x="158267" y="26377"/>
                  </a:lnTo>
                  <a:lnTo>
                    <a:pt x="158267" y="52755"/>
                  </a:lnTo>
                  <a:lnTo>
                    <a:pt x="158267" y="79133"/>
                  </a:lnTo>
                  <a:lnTo>
                    <a:pt x="158267" y="105511"/>
                  </a:lnTo>
                  <a:lnTo>
                    <a:pt x="131889" y="105511"/>
                  </a:lnTo>
                  <a:lnTo>
                    <a:pt x="105511" y="105511"/>
                  </a:lnTo>
                  <a:lnTo>
                    <a:pt x="79133" y="105511"/>
                  </a:lnTo>
                  <a:lnTo>
                    <a:pt x="52755" y="105511"/>
                  </a:lnTo>
                  <a:lnTo>
                    <a:pt x="26377" y="105511"/>
                  </a:lnTo>
                  <a:lnTo>
                    <a:pt x="26377" y="79133"/>
                  </a:lnTo>
                  <a:lnTo>
                    <a:pt x="26377" y="52755"/>
                  </a:lnTo>
                  <a:lnTo>
                    <a:pt x="26377" y="26377"/>
                  </a:lnTo>
                  <a:lnTo>
                    <a:pt x="0" y="26377"/>
                  </a:lnTo>
                  <a:lnTo>
                    <a:pt x="0" y="52755"/>
                  </a:lnTo>
                  <a:lnTo>
                    <a:pt x="0" y="79133"/>
                  </a:lnTo>
                  <a:lnTo>
                    <a:pt x="0" y="105511"/>
                  </a:lnTo>
                  <a:lnTo>
                    <a:pt x="0" y="131889"/>
                  </a:lnTo>
                  <a:lnTo>
                    <a:pt x="26377" y="131889"/>
                  </a:lnTo>
                  <a:lnTo>
                    <a:pt x="184645" y="131889"/>
                  </a:lnTo>
                  <a:lnTo>
                    <a:pt x="184645" y="105511"/>
                  </a:lnTo>
                  <a:lnTo>
                    <a:pt x="184645" y="79133"/>
                  </a:lnTo>
                  <a:lnTo>
                    <a:pt x="184645" y="52755"/>
                  </a:lnTo>
                  <a:lnTo>
                    <a:pt x="184645" y="26377"/>
                  </a:lnTo>
                  <a:close/>
                </a:path>
                <a:path w="976629" h="132080">
                  <a:moveTo>
                    <a:pt x="263791" y="26377"/>
                  </a:moveTo>
                  <a:lnTo>
                    <a:pt x="237401" y="26377"/>
                  </a:lnTo>
                  <a:lnTo>
                    <a:pt x="211023" y="26377"/>
                  </a:lnTo>
                  <a:lnTo>
                    <a:pt x="211023" y="52755"/>
                  </a:lnTo>
                  <a:lnTo>
                    <a:pt x="211023" y="79133"/>
                  </a:lnTo>
                  <a:lnTo>
                    <a:pt x="237401" y="79133"/>
                  </a:lnTo>
                  <a:lnTo>
                    <a:pt x="237401" y="52755"/>
                  </a:lnTo>
                  <a:lnTo>
                    <a:pt x="263791" y="52755"/>
                  </a:lnTo>
                  <a:lnTo>
                    <a:pt x="263791" y="26377"/>
                  </a:lnTo>
                  <a:close/>
                </a:path>
                <a:path w="976629" h="132080">
                  <a:moveTo>
                    <a:pt x="290156" y="105511"/>
                  </a:moveTo>
                  <a:lnTo>
                    <a:pt x="263791" y="105511"/>
                  </a:lnTo>
                  <a:lnTo>
                    <a:pt x="263791" y="131889"/>
                  </a:lnTo>
                  <a:lnTo>
                    <a:pt x="290156" y="131889"/>
                  </a:lnTo>
                  <a:lnTo>
                    <a:pt x="290156" y="105511"/>
                  </a:lnTo>
                  <a:close/>
                </a:path>
                <a:path w="976629" h="132080">
                  <a:moveTo>
                    <a:pt x="342925" y="26377"/>
                  </a:moveTo>
                  <a:lnTo>
                    <a:pt x="316547" y="26377"/>
                  </a:lnTo>
                  <a:lnTo>
                    <a:pt x="316547" y="52755"/>
                  </a:lnTo>
                  <a:lnTo>
                    <a:pt x="342925" y="52755"/>
                  </a:lnTo>
                  <a:lnTo>
                    <a:pt x="342925" y="26377"/>
                  </a:lnTo>
                  <a:close/>
                </a:path>
                <a:path w="976629" h="132080">
                  <a:moveTo>
                    <a:pt x="395681" y="79133"/>
                  </a:moveTo>
                  <a:lnTo>
                    <a:pt x="369303" y="79133"/>
                  </a:lnTo>
                  <a:lnTo>
                    <a:pt x="369303" y="52755"/>
                  </a:lnTo>
                  <a:lnTo>
                    <a:pt x="342925" y="52755"/>
                  </a:lnTo>
                  <a:lnTo>
                    <a:pt x="342925" y="79133"/>
                  </a:lnTo>
                  <a:lnTo>
                    <a:pt x="316547" y="79133"/>
                  </a:lnTo>
                  <a:lnTo>
                    <a:pt x="290156" y="79133"/>
                  </a:lnTo>
                  <a:lnTo>
                    <a:pt x="290156" y="105511"/>
                  </a:lnTo>
                  <a:lnTo>
                    <a:pt x="316547" y="105511"/>
                  </a:lnTo>
                  <a:lnTo>
                    <a:pt x="316547" y="131889"/>
                  </a:lnTo>
                  <a:lnTo>
                    <a:pt x="342925" y="131889"/>
                  </a:lnTo>
                  <a:lnTo>
                    <a:pt x="369303" y="131889"/>
                  </a:lnTo>
                  <a:lnTo>
                    <a:pt x="369303" y="105511"/>
                  </a:lnTo>
                  <a:lnTo>
                    <a:pt x="395681" y="105511"/>
                  </a:lnTo>
                  <a:lnTo>
                    <a:pt x="395681" y="79133"/>
                  </a:lnTo>
                  <a:close/>
                </a:path>
                <a:path w="976629" h="132080">
                  <a:moveTo>
                    <a:pt x="395681" y="26377"/>
                  </a:moveTo>
                  <a:lnTo>
                    <a:pt x="369303" y="26377"/>
                  </a:lnTo>
                  <a:lnTo>
                    <a:pt x="369303" y="52755"/>
                  </a:lnTo>
                  <a:lnTo>
                    <a:pt x="395681" y="52755"/>
                  </a:lnTo>
                  <a:lnTo>
                    <a:pt x="395681" y="26377"/>
                  </a:lnTo>
                  <a:close/>
                </a:path>
                <a:path w="976629" h="132080">
                  <a:moveTo>
                    <a:pt x="422059" y="105511"/>
                  </a:moveTo>
                  <a:lnTo>
                    <a:pt x="395681" y="105511"/>
                  </a:lnTo>
                  <a:lnTo>
                    <a:pt x="395681" y="131889"/>
                  </a:lnTo>
                  <a:lnTo>
                    <a:pt x="422059" y="131889"/>
                  </a:lnTo>
                  <a:lnTo>
                    <a:pt x="422059" y="105511"/>
                  </a:lnTo>
                  <a:close/>
                </a:path>
                <a:path w="976629" h="132080">
                  <a:moveTo>
                    <a:pt x="422059" y="52755"/>
                  </a:moveTo>
                  <a:lnTo>
                    <a:pt x="395681" y="52755"/>
                  </a:lnTo>
                  <a:lnTo>
                    <a:pt x="395681" y="79133"/>
                  </a:lnTo>
                  <a:lnTo>
                    <a:pt x="422059" y="79133"/>
                  </a:lnTo>
                  <a:lnTo>
                    <a:pt x="422059" y="52755"/>
                  </a:lnTo>
                  <a:close/>
                </a:path>
                <a:path w="976629" h="132080">
                  <a:moveTo>
                    <a:pt x="474814" y="26377"/>
                  </a:moveTo>
                  <a:lnTo>
                    <a:pt x="448437" y="26377"/>
                  </a:lnTo>
                  <a:lnTo>
                    <a:pt x="422059" y="26377"/>
                  </a:lnTo>
                  <a:lnTo>
                    <a:pt x="422059" y="52755"/>
                  </a:lnTo>
                  <a:lnTo>
                    <a:pt x="448437" y="52755"/>
                  </a:lnTo>
                  <a:lnTo>
                    <a:pt x="474814" y="52755"/>
                  </a:lnTo>
                  <a:lnTo>
                    <a:pt x="474814" y="26377"/>
                  </a:lnTo>
                  <a:close/>
                </a:path>
                <a:path w="976629" h="132080">
                  <a:moveTo>
                    <a:pt x="606704" y="79133"/>
                  </a:moveTo>
                  <a:lnTo>
                    <a:pt x="580326" y="79133"/>
                  </a:lnTo>
                  <a:lnTo>
                    <a:pt x="580326" y="105511"/>
                  </a:lnTo>
                  <a:lnTo>
                    <a:pt x="553948" y="105511"/>
                  </a:lnTo>
                  <a:lnTo>
                    <a:pt x="527570" y="105511"/>
                  </a:lnTo>
                  <a:lnTo>
                    <a:pt x="527570" y="131889"/>
                  </a:lnTo>
                  <a:lnTo>
                    <a:pt x="553948" y="131889"/>
                  </a:lnTo>
                  <a:lnTo>
                    <a:pt x="580326" y="131889"/>
                  </a:lnTo>
                  <a:lnTo>
                    <a:pt x="606704" y="131889"/>
                  </a:lnTo>
                  <a:lnTo>
                    <a:pt x="606704" y="105511"/>
                  </a:lnTo>
                  <a:lnTo>
                    <a:pt x="606704" y="79133"/>
                  </a:lnTo>
                  <a:close/>
                </a:path>
                <a:path w="976629" h="132080">
                  <a:moveTo>
                    <a:pt x="606704" y="26377"/>
                  </a:moveTo>
                  <a:lnTo>
                    <a:pt x="580326" y="26377"/>
                  </a:lnTo>
                  <a:lnTo>
                    <a:pt x="553948" y="26377"/>
                  </a:lnTo>
                  <a:lnTo>
                    <a:pt x="527570" y="26377"/>
                  </a:lnTo>
                  <a:lnTo>
                    <a:pt x="527570" y="52755"/>
                  </a:lnTo>
                  <a:lnTo>
                    <a:pt x="527570" y="79133"/>
                  </a:lnTo>
                  <a:lnTo>
                    <a:pt x="553948" y="79133"/>
                  </a:lnTo>
                  <a:lnTo>
                    <a:pt x="580326" y="79133"/>
                  </a:lnTo>
                  <a:lnTo>
                    <a:pt x="580326" y="52755"/>
                  </a:lnTo>
                  <a:lnTo>
                    <a:pt x="606704" y="52755"/>
                  </a:lnTo>
                  <a:lnTo>
                    <a:pt x="606704" y="26377"/>
                  </a:lnTo>
                  <a:close/>
                </a:path>
                <a:path w="976629" h="132080">
                  <a:moveTo>
                    <a:pt x="659460" y="79133"/>
                  </a:moveTo>
                  <a:lnTo>
                    <a:pt x="633082" y="79133"/>
                  </a:lnTo>
                  <a:lnTo>
                    <a:pt x="633082" y="105511"/>
                  </a:lnTo>
                  <a:lnTo>
                    <a:pt x="659460" y="105511"/>
                  </a:lnTo>
                  <a:lnTo>
                    <a:pt x="659460" y="79133"/>
                  </a:lnTo>
                  <a:close/>
                </a:path>
                <a:path w="976629" h="132080">
                  <a:moveTo>
                    <a:pt x="659460" y="26377"/>
                  </a:moveTo>
                  <a:lnTo>
                    <a:pt x="633082" y="26377"/>
                  </a:lnTo>
                  <a:lnTo>
                    <a:pt x="633082" y="52755"/>
                  </a:lnTo>
                  <a:lnTo>
                    <a:pt x="659460" y="52755"/>
                  </a:lnTo>
                  <a:lnTo>
                    <a:pt x="659460" y="26377"/>
                  </a:lnTo>
                  <a:close/>
                </a:path>
                <a:path w="976629" h="132080">
                  <a:moveTo>
                    <a:pt x="764971" y="79133"/>
                  </a:moveTo>
                  <a:lnTo>
                    <a:pt x="738593" y="79133"/>
                  </a:lnTo>
                  <a:lnTo>
                    <a:pt x="712216" y="79133"/>
                  </a:lnTo>
                  <a:lnTo>
                    <a:pt x="712216" y="52755"/>
                  </a:lnTo>
                  <a:lnTo>
                    <a:pt x="685838" y="52755"/>
                  </a:lnTo>
                  <a:lnTo>
                    <a:pt x="659460" y="52755"/>
                  </a:lnTo>
                  <a:lnTo>
                    <a:pt x="659460" y="79133"/>
                  </a:lnTo>
                  <a:lnTo>
                    <a:pt x="685838" y="79133"/>
                  </a:lnTo>
                  <a:lnTo>
                    <a:pt x="685838" y="105511"/>
                  </a:lnTo>
                  <a:lnTo>
                    <a:pt x="712216" y="105511"/>
                  </a:lnTo>
                  <a:lnTo>
                    <a:pt x="738593" y="105511"/>
                  </a:lnTo>
                  <a:lnTo>
                    <a:pt x="764971" y="105511"/>
                  </a:lnTo>
                  <a:lnTo>
                    <a:pt x="764971" y="79133"/>
                  </a:lnTo>
                  <a:close/>
                </a:path>
                <a:path w="976629" h="132080">
                  <a:moveTo>
                    <a:pt x="949629" y="79133"/>
                  </a:moveTo>
                  <a:lnTo>
                    <a:pt x="923251" y="79133"/>
                  </a:lnTo>
                  <a:lnTo>
                    <a:pt x="923251" y="52755"/>
                  </a:lnTo>
                  <a:lnTo>
                    <a:pt x="896874" y="52755"/>
                  </a:lnTo>
                  <a:lnTo>
                    <a:pt x="870496" y="52755"/>
                  </a:lnTo>
                  <a:lnTo>
                    <a:pt x="844118" y="52755"/>
                  </a:lnTo>
                  <a:lnTo>
                    <a:pt x="817740" y="52755"/>
                  </a:lnTo>
                  <a:lnTo>
                    <a:pt x="817740" y="26377"/>
                  </a:lnTo>
                  <a:lnTo>
                    <a:pt x="844118" y="26377"/>
                  </a:lnTo>
                  <a:lnTo>
                    <a:pt x="870496" y="26377"/>
                  </a:lnTo>
                  <a:lnTo>
                    <a:pt x="896874" y="26377"/>
                  </a:lnTo>
                  <a:lnTo>
                    <a:pt x="896874" y="0"/>
                  </a:lnTo>
                  <a:lnTo>
                    <a:pt x="870496" y="0"/>
                  </a:lnTo>
                  <a:lnTo>
                    <a:pt x="844118" y="0"/>
                  </a:lnTo>
                  <a:lnTo>
                    <a:pt x="817740" y="0"/>
                  </a:lnTo>
                  <a:lnTo>
                    <a:pt x="791349" y="0"/>
                  </a:lnTo>
                  <a:lnTo>
                    <a:pt x="791349" y="26377"/>
                  </a:lnTo>
                  <a:lnTo>
                    <a:pt x="791349" y="52755"/>
                  </a:lnTo>
                  <a:lnTo>
                    <a:pt x="791349" y="79133"/>
                  </a:lnTo>
                  <a:lnTo>
                    <a:pt x="791349" y="105511"/>
                  </a:lnTo>
                  <a:lnTo>
                    <a:pt x="817740" y="105511"/>
                  </a:lnTo>
                  <a:lnTo>
                    <a:pt x="817740" y="79133"/>
                  </a:lnTo>
                  <a:lnTo>
                    <a:pt x="844118" y="79133"/>
                  </a:lnTo>
                  <a:lnTo>
                    <a:pt x="844118" y="105511"/>
                  </a:lnTo>
                  <a:lnTo>
                    <a:pt x="870496" y="105511"/>
                  </a:lnTo>
                  <a:lnTo>
                    <a:pt x="870496" y="79133"/>
                  </a:lnTo>
                  <a:lnTo>
                    <a:pt x="896874" y="79133"/>
                  </a:lnTo>
                  <a:lnTo>
                    <a:pt x="896874" y="105511"/>
                  </a:lnTo>
                  <a:lnTo>
                    <a:pt x="923251" y="105511"/>
                  </a:lnTo>
                  <a:lnTo>
                    <a:pt x="949629" y="105511"/>
                  </a:lnTo>
                  <a:lnTo>
                    <a:pt x="949629" y="79133"/>
                  </a:lnTo>
                  <a:close/>
                </a:path>
                <a:path w="976629" h="132080">
                  <a:moveTo>
                    <a:pt x="976007" y="0"/>
                  </a:moveTo>
                  <a:lnTo>
                    <a:pt x="949629" y="0"/>
                  </a:lnTo>
                  <a:lnTo>
                    <a:pt x="923251" y="0"/>
                  </a:lnTo>
                  <a:lnTo>
                    <a:pt x="923251" y="26377"/>
                  </a:lnTo>
                  <a:lnTo>
                    <a:pt x="923251" y="52755"/>
                  </a:lnTo>
                  <a:lnTo>
                    <a:pt x="949629" y="52755"/>
                  </a:lnTo>
                  <a:lnTo>
                    <a:pt x="949629" y="79133"/>
                  </a:lnTo>
                  <a:lnTo>
                    <a:pt x="976007" y="79133"/>
                  </a:lnTo>
                  <a:lnTo>
                    <a:pt x="976007" y="52755"/>
                  </a:lnTo>
                  <a:lnTo>
                    <a:pt x="976007" y="26377"/>
                  </a:lnTo>
                  <a:lnTo>
                    <a:pt x="976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69051" y="1207465"/>
              <a:ext cx="396240" cy="26670"/>
            </a:xfrm>
            <a:custGeom>
              <a:avLst/>
              <a:gdLst/>
              <a:ahLst/>
              <a:cxnLst/>
              <a:rect l="l" t="t" r="r" b="b"/>
              <a:pathLst>
                <a:path w="396239" h="26669">
                  <a:moveTo>
                    <a:pt x="26377" y="0"/>
                  </a:moveTo>
                  <a:lnTo>
                    <a:pt x="0" y="0"/>
                  </a:lnTo>
                  <a:lnTo>
                    <a:pt x="0" y="26377"/>
                  </a:lnTo>
                  <a:lnTo>
                    <a:pt x="26377" y="26377"/>
                  </a:lnTo>
                  <a:lnTo>
                    <a:pt x="26377" y="0"/>
                  </a:lnTo>
                  <a:close/>
                </a:path>
                <a:path w="396239" h="26669">
                  <a:moveTo>
                    <a:pt x="105511" y="0"/>
                  </a:moveTo>
                  <a:lnTo>
                    <a:pt x="79133" y="0"/>
                  </a:lnTo>
                  <a:lnTo>
                    <a:pt x="52755" y="0"/>
                  </a:lnTo>
                  <a:lnTo>
                    <a:pt x="52755" y="26377"/>
                  </a:lnTo>
                  <a:lnTo>
                    <a:pt x="79133" y="26377"/>
                  </a:lnTo>
                  <a:lnTo>
                    <a:pt x="105511" y="26377"/>
                  </a:lnTo>
                  <a:lnTo>
                    <a:pt x="105511" y="0"/>
                  </a:lnTo>
                  <a:close/>
                </a:path>
                <a:path w="396239" h="26669">
                  <a:moveTo>
                    <a:pt x="184645" y="0"/>
                  </a:moveTo>
                  <a:lnTo>
                    <a:pt x="158267" y="0"/>
                  </a:lnTo>
                  <a:lnTo>
                    <a:pt x="158267" y="26377"/>
                  </a:lnTo>
                  <a:lnTo>
                    <a:pt x="184645" y="26377"/>
                  </a:lnTo>
                  <a:lnTo>
                    <a:pt x="184645" y="0"/>
                  </a:lnTo>
                  <a:close/>
                </a:path>
                <a:path w="396239" h="26669">
                  <a:moveTo>
                    <a:pt x="263791" y="0"/>
                  </a:moveTo>
                  <a:lnTo>
                    <a:pt x="237413" y="0"/>
                  </a:lnTo>
                  <a:lnTo>
                    <a:pt x="237413" y="26377"/>
                  </a:lnTo>
                  <a:lnTo>
                    <a:pt x="263791" y="26377"/>
                  </a:lnTo>
                  <a:lnTo>
                    <a:pt x="263791" y="0"/>
                  </a:lnTo>
                  <a:close/>
                </a:path>
                <a:path w="396239" h="26669">
                  <a:moveTo>
                    <a:pt x="316547" y="0"/>
                  </a:moveTo>
                  <a:lnTo>
                    <a:pt x="290169" y="0"/>
                  </a:lnTo>
                  <a:lnTo>
                    <a:pt x="290169" y="26377"/>
                  </a:lnTo>
                  <a:lnTo>
                    <a:pt x="316547" y="26377"/>
                  </a:lnTo>
                  <a:lnTo>
                    <a:pt x="316547" y="0"/>
                  </a:lnTo>
                  <a:close/>
                </a:path>
                <a:path w="396239" h="26669">
                  <a:moveTo>
                    <a:pt x="395681" y="0"/>
                  </a:moveTo>
                  <a:lnTo>
                    <a:pt x="369303" y="0"/>
                  </a:lnTo>
                  <a:lnTo>
                    <a:pt x="342925" y="0"/>
                  </a:lnTo>
                  <a:lnTo>
                    <a:pt x="342925" y="26377"/>
                  </a:lnTo>
                  <a:lnTo>
                    <a:pt x="369303" y="26377"/>
                  </a:lnTo>
                  <a:lnTo>
                    <a:pt x="395681" y="26377"/>
                  </a:lnTo>
                  <a:lnTo>
                    <a:pt x="3956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-3" y="2988500"/>
              <a:ext cx="6096000" cy="1583690"/>
            </a:xfrm>
            <a:custGeom>
              <a:avLst/>
              <a:gdLst/>
              <a:ahLst/>
              <a:cxnLst/>
              <a:rect l="l" t="t" r="r" b="b"/>
              <a:pathLst>
                <a:path w="6096000" h="1583689">
                  <a:moveTo>
                    <a:pt x="0" y="0"/>
                  </a:moveTo>
                  <a:lnTo>
                    <a:pt x="0" y="1583499"/>
                  </a:lnTo>
                  <a:lnTo>
                    <a:pt x="6096003" y="1583499"/>
                  </a:lnTo>
                  <a:lnTo>
                    <a:pt x="6096003" y="556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3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38235" y="2865310"/>
              <a:ext cx="4058285" cy="866775"/>
            </a:xfrm>
            <a:custGeom>
              <a:avLst/>
              <a:gdLst/>
              <a:ahLst/>
              <a:cxnLst/>
              <a:rect l="l" t="t" r="r" b="b"/>
              <a:pathLst>
                <a:path w="4058285" h="866775">
                  <a:moveTo>
                    <a:pt x="0" y="0"/>
                  </a:moveTo>
                  <a:lnTo>
                    <a:pt x="4057764" y="0"/>
                  </a:lnTo>
                  <a:lnTo>
                    <a:pt x="4057764" y="866585"/>
                  </a:lnTo>
                  <a:lnTo>
                    <a:pt x="0" y="8665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1616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94267" y="2953956"/>
              <a:ext cx="3902075" cy="666750"/>
            </a:xfrm>
            <a:custGeom>
              <a:avLst/>
              <a:gdLst/>
              <a:ahLst/>
              <a:cxnLst/>
              <a:rect l="l" t="t" r="r" b="b"/>
              <a:pathLst>
                <a:path w="3902075" h="666750">
                  <a:moveTo>
                    <a:pt x="3901732" y="0"/>
                  </a:moveTo>
                  <a:lnTo>
                    <a:pt x="0" y="156095"/>
                  </a:lnTo>
                  <a:lnTo>
                    <a:pt x="388950" y="631283"/>
                  </a:lnTo>
                  <a:lnTo>
                    <a:pt x="3901732" y="666602"/>
                  </a:lnTo>
                  <a:lnTo>
                    <a:pt x="3901732" y="0"/>
                  </a:lnTo>
                  <a:close/>
                </a:path>
              </a:pathLst>
            </a:custGeom>
            <a:solidFill>
              <a:srgbClr val="CD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823826" y="3302125"/>
              <a:ext cx="86995" cy="71120"/>
            </a:xfrm>
            <a:custGeom>
              <a:avLst/>
              <a:gdLst/>
              <a:ahLst/>
              <a:cxnLst/>
              <a:rect l="l" t="t" r="r" b="b"/>
              <a:pathLst>
                <a:path w="86995" h="71120">
                  <a:moveTo>
                    <a:pt x="26708" y="0"/>
                  </a:moveTo>
                  <a:lnTo>
                    <a:pt x="0" y="0"/>
                  </a:lnTo>
                  <a:lnTo>
                    <a:pt x="25590" y="35347"/>
                  </a:lnTo>
                  <a:lnTo>
                    <a:pt x="0" y="70695"/>
                  </a:lnTo>
                  <a:lnTo>
                    <a:pt x="26708" y="70695"/>
                  </a:lnTo>
                  <a:lnTo>
                    <a:pt x="50863" y="35347"/>
                  </a:lnTo>
                  <a:lnTo>
                    <a:pt x="26708" y="0"/>
                  </a:lnTo>
                  <a:close/>
                </a:path>
                <a:path w="86995" h="71120">
                  <a:moveTo>
                    <a:pt x="62687" y="0"/>
                  </a:moveTo>
                  <a:lnTo>
                    <a:pt x="35979" y="0"/>
                  </a:lnTo>
                  <a:lnTo>
                    <a:pt x="61569" y="35347"/>
                  </a:lnTo>
                  <a:lnTo>
                    <a:pt x="35979" y="70695"/>
                  </a:lnTo>
                  <a:lnTo>
                    <a:pt x="62687" y="70695"/>
                  </a:lnTo>
                  <a:lnTo>
                    <a:pt x="86842" y="35347"/>
                  </a:lnTo>
                  <a:lnTo>
                    <a:pt x="626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99626" y="3270770"/>
              <a:ext cx="2738094" cy="1159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46509" y="3270770"/>
              <a:ext cx="365760" cy="116205"/>
            </a:xfrm>
            <a:custGeom>
              <a:avLst/>
              <a:gdLst/>
              <a:ahLst/>
              <a:cxnLst/>
              <a:rect l="l" t="t" r="r" b="b"/>
              <a:pathLst>
                <a:path w="365760" h="116204">
                  <a:moveTo>
                    <a:pt x="103644" y="2019"/>
                  </a:moveTo>
                  <a:lnTo>
                    <a:pt x="0" y="2019"/>
                  </a:lnTo>
                  <a:lnTo>
                    <a:pt x="0" y="28689"/>
                  </a:lnTo>
                  <a:lnTo>
                    <a:pt x="36309" y="28689"/>
                  </a:lnTo>
                  <a:lnTo>
                    <a:pt x="36309" y="113779"/>
                  </a:lnTo>
                  <a:lnTo>
                    <a:pt x="67335" y="113779"/>
                  </a:lnTo>
                  <a:lnTo>
                    <a:pt x="67335" y="28689"/>
                  </a:lnTo>
                  <a:lnTo>
                    <a:pt x="103644" y="28689"/>
                  </a:lnTo>
                  <a:lnTo>
                    <a:pt x="103644" y="2019"/>
                  </a:lnTo>
                  <a:close/>
                </a:path>
                <a:path w="365760" h="116204">
                  <a:moveTo>
                    <a:pt x="222326" y="73964"/>
                  </a:moveTo>
                  <a:lnTo>
                    <a:pt x="220624" y="68338"/>
                  </a:lnTo>
                  <a:lnTo>
                    <a:pt x="219735" y="67195"/>
                  </a:lnTo>
                  <a:lnTo>
                    <a:pt x="213791" y="59486"/>
                  </a:lnTo>
                  <a:lnTo>
                    <a:pt x="209105" y="56426"/>
                  </a:lnTo>
                  <a:lnTo>
                    <a:pt x="203136" y="54711"/>
                  </a:lnTo>
                  <a:lnTo>
                    <a:pt x="203136" y="53111"/>
                  </a:lnTo>
                  <a:lnTo>
                    <a:pt x="208457" y="50876"/>
                  </a:lnTo>
                  <a:lnTo>
                    <a:pt x="212598" y="47701"/>
                  </a:lnTo>
                  <a:lnTo>
                    <a:pt x="213868" y="45923"/>
                  </a:lnTo>
                  <a:lnTo>
                    <a:pt x="218465" y="39497"/>
                  </a:lnTo>
                  <a:lnTo>
                    <a:pt x="219925" y="34823"/>
                  </a:lnTo>
                  <a:lnTo>
                    <a:pt x="219925" y="23672"/>
                  </a:lnTo>
                  <a:lnTo>
                    <a:pt x="219925" y="19786"/>
                  </a:lnTo>
                  <a:lnTo>
                    <a:pt x="190334" y="2578"/>
                  </a:lnTo>
                  <a:lnTo>
                    <a:pt x="190334" y="71081"/>
                  </a:lnTo>
                  <a:lnTo>
                    <a:pt x="190334" y="86652"/>
                  </a:lnTo>
                  <a:lnTo>
                    <a:pt x="186334" y="90538"/>
                  </a:lnTo>
                  <a:lnTo>
                    <a:pt x="150825" y="90538"/>
                  </a:lnTo>
                  <a:lnTo>
                    <a:pt x="150825" y="67195"/>
                  </a:lnTo>
                  <a:lnTo>
                    <a:pt x="186334" y="67195"/>
                  </a:lnTo>
                  <a:lnTo>
                    <a:pt x="190334" y="71081"/>
                  </a:lnTo>
                  <a:lnTo>
                    <a:pt x="190334" y="2578"/>
                  </a:lnTo>
                  <a:lnTo>
                    <a:pt x="188899" y="2374"/>
                  </a:lnTo>
                  <a:lnTo>
                    <a:pt x="188899" y="30924"/>
                  </a:lnTo>
                  <a:lnTo>
                    <a:pt x="188899" y="38608"/>
                  </a:lnTo>
                  <a:lnTo>
                    <a:pt x="187972" y="41389"/>
                  </a:lnTo>
                  <a:lnTo>
                    <a:pt x="184226" y="45008"/>
                  </a:lnTo>
                  <a:lnTo>
                    <a:pt x="181165" y="45923"/>
                  </a:lnTo>
                  <a:lnTo>
                    <a:pt x="150825" y="45923"/>
                  </a:lnTo>
                  <a:lnTo>
                    <a:pt x="150825" y="23672"/>
                  </a:lnTo>
                  <a:lnTo>
                    <a:pt x="181267" y="23672"/>
                  </a:lnTo>
                  <a:lnTo>
                    <a:pt x="184365" y="24561"/>
                  </a:lnTo>
                  <a:lnTo>
                    <a:pt x="187985" y="28079"/>
                  </a:lnTo>
                  <a:lnTo>
                    <a:pt x="188899" y="30924"/>
                  </a:lnTo>
                  <a:lnTo>
                    <a:pt x="188899" y="2374"/>
                  </a:lnTo>
                  <a:lnTo>
                    <a:pt x="188645" y="2336"/>
                  </a:lnTo>
                  <a:lnTo>
                    <a:pt x="178181" y="1930"/>
                  </a:lnTo>
                  <a:lnTo>
                    <a:pt x="119799" y="1930"/>
                  </a:lnTo>
                  <a:lnTo>
                    <a:pt x="119799" y="113411"/>
                  </a:lnTo>
                  <a:lnTo>
                    <a:pt x="119646" y="113576"/>
                  </a:lnTo>
                  <a:lnTo>
                    <a:pt x="188899" y="113576"/>
                  </a:lnTo>
                  <a:lnTo>
                    <a:pt x="195694" y="112725"/>
                  </a:lnTo>
                  <a:lnTo>
                    <a:pt x="221386" y="90538"/>
                  </a:lnTo>
                  <a:lnTo>
                    <a:pt x="221691" y="89687"/>
                  </a:lnTo>
                  <a:lnTo>
                    <a:pt x="222326" y="85471"/>
                  </a:lnTo>
                  <a:lnTo>
                    <a:pt x="222326" y="73964"/>
                  </a:lnTo>
                  <a:close/>
                </a:path>
                <a:path w="365760" h="116204">
                  <a:moveTo>
                    <a:pt x="365315" y="57912"/>
                  </a:moveTo>
                  <a:lnTo>
                    <a:pt x="348361" y="14249"/>
                  </a:lnTo>
                  <a:lnTo>
                    <a:pt x="332524" y="5473"/>
                  </a:lnTo>
                  <a:lnTo>
                    <a:pt x="332524" y="47574"/>
                  </a:lnTo>
                  <a:lnTo>
                    <a:pt x="332524" y="68148"/>
                  </a:lnTo>
                  <a:lnTo>
                    <a:pt x="299732" y="89903"/>
                  </a:lnTo>
                  <a:lnTo>
                    <a:pt x="291426" y="89382"/>
                  </a:lnTo>
                  <a:lnTo>
                    <a:pt x="267106" y="68148"/>
                  </a:lnTo>
                  <a:lnTo>
                    <a:pt x="267106" y="47574"/>
                  </a:lnTo>
                  <a:lnTo>
                    <a:pt x="299732" y="25920"/>
                  </a:lnTo>
                  <a:lnTo>
                    <a:pt x="308102" y="26441"/>
                  </a:lnTo>
                  <a:lnTo>
                    <a:pt x="332524" y="47574"/>
                  </a:lnTo>
                  <a:lnTo>
                    <a:pt x="332524" y="5473"/>
                  </a:lnTo>
                  <a:lnTo>
                    <a:pt x="327723" y="3568"/>
                  </a:lnTo>
                  <a:lnTo>
                    <a:pt x="314642" y="901"/>
                  </a:lnTo>
                  <a:lnTo>
                    <a:pt x="299732" y="0"/>
                  </a:lnTo>
                  <a:lnTo>
                    <a:pt x="284822" y="901"/>
                  </a:lnTo>
                  <a:lnTo>
                    <a:pt x="243801" y="22326"/>
                  </a:lnTo>
                  <a:lnTo>
                    <a:pt x="234327" y="57912"/>
                  </a:lnTo>
                  <a:lnTo>
                    <a:pt x="235369" y="71742"/>
                  </a:lnTo>
                  <a:lnTo>
                    <a:pt x="260553" y="107962"/>
                  </a:lnTo>
                  <a:lnTo>
                    <a:pt x="299732" y="115976"/>
                  </a:lnTo>
                  <a:lnTo>
                    <a:pt x="314642" y="115087"/>
                  </a:lnTo>
                  <a:lnTo>
                    <a:pt x="355777" y="93662"/>
                  </a:lnTo>
                  <a:lnTo>
                    <a:pt x="357759" y="89903"/>
                  </a:lnTo>
                  <a:lnTo>
                    <a:pt x="361073" y="83667"/>
                  </a:lnTo>
                  <a:lnTo>
                    <a:pt x="364248" y="71742"/>
                  </a:lnTo>
                  <a:lnTo>
                    <a:pt x="365315" y="579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78455" y="4028144"/>
              <a:ext cx="1368767" cy="1267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62945" y="4054398"/>
              <a:ext cx="318135" cy="76835"/>
            </a:xfrm>
            <a:custGeom>
              <a:avLst/>
              <a:gdLst/>
              <a:ahLst/>
              <a:cxnLst/>
              <a:rect l="l" t="t" r="r" b="b"/>
              <a:pathLst>
                <a:path w="318135" h="76835">
                  <a:moveTo>
                    <a:pt x="113538" y="3251"/>
                  </a:moveTo>
                  <a:lnTo>
                    <a:pt x="89560" y="3251"/>
                  </a:lnTo>
                  <a:lnTo>
                    <a:pt x="89560" y="55321"/>
                  </a:lnTo>
                  <a:lnTo>
                    <a:pt x="68757" y="55321"/>
                  </a:lnTo>
                  <a:lnTo>
                    <a:pt x="68757" y="3251"/>
                  </a:lnTo>
                  <a:lnTo>
                    <a:pt x="44767" y="3251"/>
                  </a:lnTo>
                  <a:lnTo>
                    <a:pt x="44767" y="55321"/>
                  </a:lnTo>
                  <a:lnTo>
                    <a:pt x="23990" y="55321"/>
                  </a:lnTo>
                  <a:lnTo>
                    <a:pt x="23990" y="3251"/>
                  </a:lnTo>
                  <a:lnTo>
                    <a:pt x="0" y="3251"/>
                  </a:lnTo>
                  <a:lnTo>
                    <a:pt x="0" y="55321"/>
                  </a:lnTo>
                  <a:lnTo>
                    <a:pt x="0" y="74371"/>
                  </a:lnTo>
                  <a:lnTo>
                    <a:pt x="113538" y="74371"/>
                  </a:lnTo>
                  <a:lnTo>
                    <a:pt x="113538" y="55321"/>
                  </a:lnTo>
                  <a:lnTo>
                    <a:pt x="113538" y="3251"/>
                  </a:lnTo>
                  <a:close/>
                </a:path>
                <a:path w="318135" h="76835">
                  <a:moveTo>
                    <a:pt x="220154" y="43980"/>
                  </a:moveTo>
                  <a:lnTo>
                    <a:pt x="214007" y="16802"/>
                  </a:lnTo>
                  <a:lnTo>
                    <a:pt x="209359" y="10871"/>
                  </a:lnTo>
                  <a:lnTo>
                    <a:pt x="203073" y="6121"/>
                  </a:lnTo>
                  <a:lnTo>
                    <a:pt x="196037" y="3048"/>
                  </a:lnTo>
                  <a:lnTo>
                    <a:pt x="196037" y="30124"/>
                  </a:lnTo>
                  <a:lnTo>
                    <a:pt x="153924" y="30124"/>
                  </a:lnTo>
                  <a:lnTo>
                    <a:pt x="154546" y="25501"/>
                  </a:lnTo>
                  <a:lnTo>
                    <a:pt x="156603" y="22123"/>
                  </a:lnTo>
                  <a:lnTo>
                    <a:pt x="163626" y="17856"/>
                  </a:lnTo>
                  <a:lnTo>
                    <a:pt x="168668" y="16802"/>
                  </a:lnTo>
                  <a:lnTo>
                    <a:pt x="187947" y="16802"/>
                  </a:lnTo>
                  <a:lnTo>
                    <a:pt x="194881" y="21234"/>
                  </a:lnTo>
                  <a:lnTo>
                    <a:pt x="196037" y="30124"/>
                  </a:lnTo>
                  <a:lnTo>
                    <a:pt x="196037" y="3048"/>
                  </a:lnTo>
                  <a:lnTo>
                    <a:pt x="195287" y="2717"/>
                  </a:lnTo>
                  <a:lnTo>
                    <a:pt x="186016" y="685"/>
                  </a:lnTo>
                  <a:lnTo>
                    <a:pt x="175234" y="0"/>
                  </a:lnTo>
                  <a:lnTo>
                    <a:pt x="164833" y="622"/>
                  </a:lnTo>
                  <a:lnTo>
                    <a:pt x="132829" y="21932"/>
                  </a:lnTo>
                  <a:lnTo>
                    <a:pt x="129933" y="38379"/>
                  </a:lnTo>
                  <a:lnTo>
                    <a:pt x="129933" y="45491"/>
                  </a:lnTo>
                  <a:lnTo>
                    <a:pt x="162585" y="76123"/>
                  </a:lnTo>
                  <a:lnTo>
                    <a:pt x="168668" y="76771"/>
                  </a:lnTo>
                  <a:lnTo>
                    <a:pt x="175501" y="76771"/>
                  </a:lnTo>
                  <a:lnTo>
                    <a:pt x="213309" y="66103"/>
                  </a:lnTo>
                  <a:lnTo>
                    <a:pt x="218059" y="59436"/>
                  </a:lnTo>
                  <a:lnTo>
                    <a:pt x="219214" y="53314"/>
                  </a:lnTo>
                  <a:lnTo>
                    <a:pt x="195503" y="53314"/>
                  </a:lnTo>
                  <a:lnTo>
                    <a:pt x="193548" y="57391"/>
                  </a:lnTo>
                  <a:lnTo>
                    <a:pt x="187185" y="59436"/>
                  </a:lnTo>
                  <a:lnTo>
                    <a:pt x="168795" y="59436"/>
                  </a:lnTo>
                  <a:lnTo>
                    <a:pt x="163131" y="58178"/>
                  </a:lnTo>
                  <a:lnTo>
                    <a:pt x="155765" y="53111"/>
                  </a:lnTo>
                  <a:lnTo>
                    <a:pt x="153784" y="49225"/>
                  </a:lnTo>
                  <a:lnTo>
                    <a:pt x="153517" y="43980"/>
                  </a:lnTo>
                  <a:lnTo>
                    <a:pt x="220154" y="43980"/>
                  </a:lnTo>
                  <a:close/>
                </a:path>
                <a:path w="318135" h="76835">
                  <a:moveTo>
                    <a:pt x="317563" y="2806"/>
                  </a:moveTo>
                  <a:lnTo>
                    <a:pt x="293585" y="2806"/>
                  </a:lnTo>
                  <a:lnTo>
                    <a:pt x="293585" y="28397"/>
                  </a:lnTo>
                  <a:lnTo>
                    <a:pt x="259867" y="28397"/>
                  </a:lnTo>
                  <a:lnTo>
                    <a:pt x="259867" y="2806"/>
                  </a:lnTo>
                  <a:lnTo>
                    <a:pt x="235877" y="2806"/>
                  </a:lnTo>
                  <a:lnTo>
                    <a:pt x="235877" y="73964"/>
                  </a:lnTo>
                  <a:lnTo>
                    <a:pt x="259867" y="73964"/>
                  </a:lnTo>
                  <a:lnTo>
                    <a:pt x="259867" y="48120"/>
                  </a:lnTo>
                  <a:lnTo>
                    <a:pt x="293585" y="48120"/>
                  </a:lnTo>
                  <a:lnTo>
                    <a:pt x="293585" y="73964"/>
                  </a:lnTo>
                  <a:lnTo>
                    <a:pt x="317563" y="73964"/>
                  </a:lnTo>
                  <a:lnTo>
                    <a:pt x="317563" y="28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01832" y="4054398"/>
              <a:ext cx="193243" cy="7676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43843" y="4029747"/>
              <a:ext cx="1154430" cy="118110"/>
            </a:xfrm>
            <a:custGeom>
              <a:avLst/>
              <a:gdLst/>
              <a:ahLst/>
              <a:cxnLst/>
              <a:rect l="l" t="t" r="r" b="b"/>
              <a:pathLst>
                <a:path w="1154429" h="118110">
                  <a:moveTo>
                    <a:pt x="89954" y="64096"/>
                  </a:moveTo>
                  <a:lnTo>
                    <a:pt x="87464" y="48475"/>
                  </a:lnTo>
                  <a:lnTo>
                    <a:pt x="85966" y="46240"/>
                  </a:lnTo>
                  <a:lnTo>
                    <a:pt x="83464" y="42506"/>
                  </a:lnTo>
                  <a:lnTo>
                    <a:pt x="79997" y="37312"/>
                  </a:lnTo>
                  <a:lnTo>
                    <a:pt x="67538" y="30619"/>
                  </a:lnTo>
                  <a:lnTo>
                    <a:pt x="65176" y="30327"/>
                  </a:lnTo>
                  <a:lnTo>
                    <a:pt x="65176" y="63969"/>
                  </a:lnTo>
                  <a:lnTo>
                    <a:pt x="63881" y="71958"/>
                  </a:lnTo>
                  <a:lnTo>
                    <a:pt x="60032" y="77660"/>
                  </a:lnTo>
                  <a:lnTo>
                    <a:pt x="53619" y="81089"/>
                  </a:lnTo>
                  <a:lnTo>
                    <a:pt x="44653" y="82232"/>
                  </a:lnTo>
                  <a:lnTo>
                    <a:pt x="35661" y="81089"/>
                  </a:lnTo>
                  <a:lnTo>
                    <a:pt x="29248" y="77660"/>
                  </a:lnTo>
                  <a:lnTo>
                    <a:pt x="25400" y="71958"/>
                  </a:lnTo>
                  <a:lnTo>
                    <a:pt x="24130" y="63969"/>
                  </a:lnTo>
                  <a:lnTo>
                    <a:pt x="25400" y="56210"/>
                  </a:lnTo>
                  <a:lnTo>
                    <a:pt x="29248" y="50673"/>
                  </a:lnTo>
                  <a:lnTo>
                    <a:pt x="35661" y="47358"/>
                  </a:lnTo>
                  <a:lnTo>
                    <a:pt x="44653" y="46240"/>
                  </a:lnTo>
                  <a:lnTo>
                    <a:pt x="53619" y="47358"/>
                  </a:lnTo>
                  <a:lnTo>
                    <a:pt x="60032" y="50673"/>
                  </a:lnTo>
                  <a:lnTo>
                    <a:pt x="63881" y="56210"/>
                  </a:lnTo>
                  <a:lnTo>
                    <a:pt x="65176" y="63969"/>
                  </a:lnTo>
                  <a:lnTo>
                    <a:pt x="65176" y="30327"/>
                  </a:lnTo>
                  <a:lnTo>
                    <a:pt x="50114" y="28384"/>
                  </a:lnTo>
                  <a:lnTo>
                    <a:pt x="42113" y="28384"/>
                  </a:lnTo>
                  <a:lnTo>
                    <a:pt x="35852" y="29540"/>
                  </a:lnTo>
                  <a:lnTo>
                    <a:pt x="26797" y="34163"/>
                  </a:lnTo>
                  <a:lnTo>
                    <a:pt x="23329" y="37719"/>
                  </a:lnTo>
                  <a:lnTo>
                    <a:pt x="20929" y="42506"/>
                  </a:lnTo>
                  <a:lnTo>
                    <a:pt x="20256" y="42506"/>
                  </a:lnTo>
                  <a:lnTo>
                    <a:pt x="20789" y="34251"/>
                  </a:lnTo>
                  <a:lnTo>
                    <a:pt x="22948" y="28676"/>
                  </a:lnTo>
                  <a:lnTo>
                    <a:pt x="30505" y="22898"/>
                  </a:lnTo>
                  <a:lnTo>
                    <a:pt x="37719" y="21463"/>
                  </a:lnTo>
                  <a:lnTo>
                    <a:pt x="53174" y="21463"/>
                  </a:lnTo>
                  <a:lnTo>
                    <a:pt x="62001" y="21158"/>
                  </a:lnTo>
                  <a:lnTo>
                    <a:pt x="87960" y="7734"/>
                  </a:lnTo>
                  <a:lnTo>
                    <a:pt x="87960" y="0"/>
                  </a:lnTo>
                  <a:lnTo>
                    <a:pt x="65036" y="0"/>
                  </a:lnTo>
                  <a:lnTo>
                    <a:pt x="65036" y="1422"/>
                  </a:lnTo>
                  <a:lnTo>
                    <a:pt x="63931" y="2362"/>
                  </a:lnTo>
                  <a:lnTo>
                    <a:pt x="59486" y="3238"/>
                  </a:lnTo>
                  <a:lnTo>
                    <a:pt x="55892" y="3467"/>
                  </a:lnTo>
                  <a:lnTo>
                    <a:pt x="42519" y="3467"/>
                  </a:lnTo>
                  <a:lnTo>
                    <a:pt x="36830" y="3797"/>
                  </a:lnTo>
                  <a:lnTo>
                    <a:pt x="3784" y="24904"/>
                  </a:lnTo>
                  <a:lnTo>
                    <a:pt x="0" y="61836"/>
                  </a:lnTo>
                  <a:lnTo>
                    <a:pt x="2794" y="78981"/>
                  </a:lnTo>
                  <a:lnTo>
                    <a:pt x="11188" y="91224"/>
                  </a:lnTo>
                  <a:lnTo>
                    <a:pt x="25184" y="98564"/>
                  </a:lnTo>
                  <a:lnTo>
                    <a:pt x="44780" y="101015"/>
                  </a:lnTo>
                  <a:lnTo>
                    <a:pt x="55016" y="100457"/>
                  </a:lnTo>
                  <a:lnTo>
                    <a:pt x="89217" y="72885"/>
                  </a:lnTo>
                  <a:lnTo>
                    <a:pt x="89954" y="64096"/>
                  </a:lnTo>
                  <a:close/>
                </a:path>
                <a:path w="1154429" h="118110">
                  <a:moveTo>
                    <a:pt x="192976" y="27457"/>
                  </a:moveTo>
                  <a:lnTo>
                    <a:pt x="153390" y="27457"/>
                  </a:lnTo>
                  <a:lnTo>
                    <a:pt x="145084" y="49606"/>
                  </a:lnTo>
                  <a:lnTo>
                    <a:pt x="131940" y="87020"/>
                  </a:lnTo>
                  <a:lnTo>
                    <a:pt x="129806" y="87020"/>
                  </a:lnTo>
                  <a:lnTo>
                    <a:pt x="129806" y="27457"/>
                  </a:lnTo>
                  <a:lnTo>
                    <a:pt x="106349" y="27457"/>
                  </a:lnTo>
                  <a:lnTo>
                    <a:pt x="106349" y="98615"/>
                  </a:lnTo>
                  <a:lnTo>
                    <a:pt x="145935" y="98615"/>
                  </a:lnTo>
                  <a:lnTo>
                    <a:pt x="149364" y="89547"/>
                  </a:lnTo>
                  <a:lnTo>
                    <a:pt x="167386" y="39052"/>
                  </a:lnTo>
                  <a:lnTo>
                    <a:pt x="169519" y="39052"/>
                  </a:lnTo>
                  <a:lnTo>
                    <a:pt x="169519" y="98615"/>
                  </a:lnTo>
                  <a:lnTo>
                    <a:pt x="192976" y="98615"/>
                  </a:lnTo>
                  <a:lnTo>
                    <a:pt x="192976" y="27457"/>
                  </a:lnTo>
                  <a:close/>
                </a:path>
                <a:path w="1154429" h="118110">
                  <a:moveTo>
                    <a:pt x="287985" y="69430"/>
                  </a:moveTo>
                  <a:lnTo>
                    <a:pt x="283857" y="63969"/>
                  </a:lnTo>
                  <a:lnTo>
                    <a:pt x="275602" y="61302"/>
                  </a:lnTo>
                  <a:lnTo>
                    <a:pt x="275602" y="60375"/>
                  </a:lnTo>
                  <a:lnTo>
                    <a:pt x="282702" y="57619"/>
                  </a:lnTo>
                  <a:lnTo>
                    <a:pt x="286258" y="52692"/>
                  </a:lnTo>
                  <a:lnTo>
                    <a:pt x="286258" y="45580"/>
                  </a:lnTo>
                  <a:lnTo>
                    <a:pt x="283959" y="36487"/>
                  </a:lnTo>
                  <a:lnTo>
                    <a:pt x="277063" y="29984"/>
                  </a:lnTo>
                  <a:lnTo>
                    <a:pt x="265569" y="26085"/>
                  </a:lnTo>
                  <a:lnTo>
                    <a:pt x="249478" y="24790"/>
                  </a:lnTo>
                  <a:lnTo>
                    <a:pt x="233680" y="26238"/>
                  </a:lnTo>
                  <a:lnTo>
                    <a:pt x="221754" y="30581"/>
                  </a:lnTo>
                  <a:lnTo>
                    <a:pt x="213690" y="37833"/>
                  </a:lnTo>
                  <a:lnTo>
                    <a:pt x="209499" y="47980"/>
                  </a:lnTo>
                  <a:lnTo>
                    <a:pt x="232549" y="47980"/>
                  </a:lnTo>
                  <a:lnTo>
                    <a:pt x="235127" y="43713"/>
                  </a:lnTo>
                  <a:lnTo>
                    <a:pt x="240779" y="41579"/>
                  </a:lnTo>
                  <a:lnTo>
                    <a:pt x="257924" y="41579"/>
                  </a:lnTo>
                  <a:lnTo>
                    <a:pt x="262140" y="44119"/>
                  </a:lnTo>
                  <a:lnTo>
                    <a:pt x="262140" y="53263"/>
                  </a:lnTo>
                  <a:lnTo>
                    <a:pt x="259473" y="55308"/>
                  </a:lnTo>
                  <a:lnTo>
                    <a:pt x="237223" y="55308"/>
                  </a:lnTo>
                  <a:lnTo>
                    <a:pt x="237223" y="69697"/>
                  </a:lnTo>
                  <a:lnTo>
                    <a:pt x="260273" y="69697"/>
                  </a:lnTo>
                  <a:lnTo>
                    <a:pt x="263207" y="71920"/>
                  </a:lnTo>
                  <a:lnTo>
                    <a:pt x="263207" y="81610"/>
                  </a:lnTo>
                  <a:lnTo>
                    <a:pt x="258673" y="84226"/>
                  </a:lnTo>
                  <a:lnTo>
                    <a:pt x="238861" y="84226"/>
                  </a:lnTo>
                  <a:lnTo>
                    <a:pt x="232651" y="81775"/>
                  </a:lnTo>
                  <a:lnTo>
                    <a:pt x="230962" y="76898"/>
                  </a:lnTo>
                  <a:lnTo>
                    <a:pt x="206565" y="76898"/>
                  </a:lnTo>
                  <a:lnTo>
                    <a:pt x="211455" y="87744"/>
                  </a:lnTo>
                  <a:lnTo>
                    <a:pt x="220256" y="95491"/>
                  </a:lnTo>
                  <a:lnTo>
                    <a:pt x="232968" y="100139"/>
                  </a:lnTo>
                  <a:lnTo>
                    <a:pt x="249605" y="101676"/>
                  </a:lnTo>
                  <a:lnTo>
                    <a:pt x="258927" y="101307"/>
                  </a:lnTo>
                  <a:lnTo>
                    <a:pt x="287985" y="85610"/>
                  </a:lnTo>
                  <a:lnTo>
                    <a:pt x="287985" y="69430"/>
                  </a:lnTo>
                  <a:close/>
                </a:path>
                <a:path w="1154429" h="118110">
                  <a:moveTo>
                    <a:pt x="385406" y="27457"/>
                  </a:moveTo>
                  <a:lnTo>
                    <a:pt x="361416" y="27457"/>
                  </a:lnTo>
                  <a:lnTo>
                    <a:pt x="361416" y="53047"/>
                  </a:lnTo>
                  <a:lnTo>
                    <a:pt x="327710" y="53047"/>
                  </a:lnTo>
                  <a:lnTo>
                    <a:pt x="327710" y="27457"/>
                  </a:lnTo>
                  <a:lnTo>
                    <a:pt x="303720" y="27457"/>
                  </a:lnTo>
                  <a:lnTo>
                    <a:pt x="303720" y="98615"/>
                  </a:lnTo>
                  <a:lnTo>
                    <a:pt x="327710" y="98615"/>
                  </a:lnTo>
                  <a:lnTo>
                    <a:pt x="327710" y="72771"/>
                  </a:lnTo>
                  <a:lnTo>
                    <a:pt x="361416" y="72771"/>
                  </a:lnTo>
                  <a:lnTo>
                    <a:pt x="361416" y="98615"/>
                  </a:lnTo>
                  <a:lnTo>
                    <a:pt x="385406" y="98615"/>
                  </a:lnTo>
                  <a:lnTo>
                    <a:pt x="385406" y="27457"/>
                  </a:lnTo>
                  <a:close/>
                </a:path>
                <a:path w="1154429" h="118110">
                  <a:moveTo>
                    <a:pt x="492023" y="68630"/>
                  </a:moveTo>
                  <a:lnTo>
                    <a:pt x="491439" y="58216"/>
                  </a:lnTo>
                  <a:lnTo>
                    <a:pt x="490677" y="54775"/>
                  </a:lnTo>
                  <a:lnTo>
                    <a:pt x="489458" y="49225"/>
                  </a:lnTo>
                  <a:lnTo>
                    <a:pt x="486041" y="41656"/>
                  </a:lnTo>
                  <a:lnTo>
                    <a:pt x="485876" y="41452"/>
                  </a:lnTo>
                  <a:lnTo>
                    <a:pt x="481228" y="35521"/>
                  </a:lnTo>
                  <a:lnTo>
                    <a:pt x="474941" y="30772"/>
                  </a:lnTo>
                  <a:lnTo>
                    <a:pt x="467906" y="27698"/>
                  </a:lnTo>
                  <a:lnTo>
                    <a:pt x="467906" y="54775"/>
                  </a:lnTo>
                  <a:lnTo>
                    <a:pt x="425792" y="54775"/>
                  </a:lnTo>
                  <a:lnTo>
                    <a:pt x="426415" y="50152"/>
                  </a:lnTo>
                  <a:lnTo>
                    <a:pt x="428472" y="46774"/>
                  </a:lnTo>
                  <a:lnTo>
                    <a:pt x="435495" y="42506"/>
                  </a:lnTo>
                  <a:lnTo>
                    <a:pt x="440537" y="41452"/>
                  </a:lnTo>
                  <a:lnTo>
                    <a:pt x="459816" y="41452"/>
                  </a:lnTo>
                  <a:lnTo>
                    <a:pt x="466750" y="45885"/>
                  </a:lnTo>
                  <a:lnTo>
                    <a:pt x="467906" y="54775"/>
                  </a:lnTo>
                  <a:lnTo>
                    <a:pt x="467906" y="27698"/>
                  </a:lnTo>
                  <a:lnTo>
                    <a:pt x="467156" y="27368"/>
                  </a:lnTo>
                  <a:lnTo>
                    <a:pt x="457885" y="25336"/>
                  </a:lnTo>
                  <a:lnTo>
                    <a:pt x="447116" y="24650"/>
                  </a:lnTo>
                  <a:lnTo>
                    <a:pt x="436702" y="25273"/>
                  </a:lnTo>
                  <a:lnTo>
                    <a:pt x="404698" y="46583"/>
                  </a:lnTo>
                  <a:lnTo>
                    <a:pt x="401802" y="63030"/>
                  </a:lnTo>
                  <a:lnTo>
                    <a:pt x="401802" y="70142"/>
                  </a:lnTo>
                  <a:lnTo>
                    <a:pt x="434454" y="100774"/>
                  </a:lnTo>
                  <a:lnTo>
                    <a:pt x="440537" y="101422"/>
                  </a:lnTo>
                  <a:lnTo>
                    <a:pt x="447382" y="101422"/>
                  </a:lnTo>
                  <a:lnTo>
                    <a:pt x="485178" y="90754"/>
                  </a:lnTo>
                  <a:lnTo>
                    <a:pt x="489940" y="84086"/>
                  </a:lnTo>
                  <a:lnTo>
                    <a:pt x="491083" y="77965"/>
                  </a:lnTo>
                  <a:lnTo>
                    <a:pt x="467372" y="77965"/>
                  </a:lnTo>
                  <a:lnTo>
                    <a:pt x="465416" y="82042"/>
                  </a:lnTo>
                  <a:lnTo>
                    <a:pt x="459054" y="84086"/>
                  </a:lnTo>
                  <a:lnTo>
                    <a:pt x="440664" y="84086"/>
                  </a:lnTo>
                  <a:lnTo>
                    <a:pt x="435000" y="82829"/>
                  </a:lnTo>
                  <a:lnTo>
                    <a:pt x="427634" y="77762"/>
                  </a:lnTo>
                  <a:lnTo>
                    <a:pt x="425653" y="73875"/>
                  </a:lnTo>
                  <a:lnTo>
                    <a:pt x="425386" y="68630"/>
                  </a:lnTo>
                  <a:lnTo>
                    <a:pt x="492023" y="68630"/>
                  </a:lnTo>
                  <a:close/>
                </a:path>
                <a:path w="1154429" h="118110">
                  <a:moveTo>
                    <a:pt x="593699" y="53848"/>
                  </a:moveTo>
                  <a:lnTo>
                    <a:pt x="566267" y="25793"/>
                  </a:lnTo>
                  <a:lnTo>
                    <a:pt x="548398" y="23990"/>
                  </a:lnTo>
                  <a:lnTo>
                    <a:pt x="538035" y="24587"/>
                  </a:lnTo>
                  <a:lnTo>
                    <a:pt x="505752" y="45707"/>
                  </a:lnTo>
                  <a:lnTo>
                    <a:pt x="502818" y="62903"/>
                  </a:lnTo>
                  <a:lnTo>
                    <a:pt x="503542" y="72136"/>
                  </a:lnTo>
                  <a:lnTo>
                    <a:pt x="538035" y="101092"/>
                  </a:lnTo>
                  <a:lnTo>
                    <a:pt x="548398" y="101676"/>
                  </a:lnTo>
                  <a:lnTo>
                    <a:pt x="557949" y="101231"/>
                  </a:lnTo>
                  <a:lnTo>
                    <a:pt x="591718" y="79095"/>
                  </a:lnTo>
                  <a:lnTo>
                    <a:pt x="593699" y="71831"/>
                  </a:lnTo>
                  <a:lnTo>
                    <a:pt x="569048" y="71831"/>
                  </a:lnTo>
                  <a:lnTo>
                    <a:pt x="566915" y="79032"/>
                  </a:lnTo>
                  <a:lnTo>
                    <a:pt x="560031" y="82626"/>
                  </a:lnTo>
                  <a:lnTo>
                    <a:pt x="540397" y="82626"/>
                  </a:lnTo>
                  <a:lnTo>
                    <a:pt x="534784" y="81000"/>
                  </a:lnTo>
                  <a:lnTo>
                    <a:pt x="528294" y="74523"/>
                  </a:lnTo>
                  <a:lnTo>
                    <a:pt x="526669" y="69570"/>
                  </a:lnTo>
                  <a:lnTo>
                    <a:pt x="526669" y="56235"/>
                  </a:lnTo>
                  <a:lnTo>
                    <a:pt x="528294" y="51269"/>
                  </a:lnTo>
                  <a:lnTo>
                    <a:pt x="534784" y="44691"/>
                  </a:lnTo>
                  <a:lnTo>
                    <a:pt x="540397" y="43040"/>
                  </a:lnTo>
                  <a:lnTo>
                    <a:pt x="560031" y="43040"/>
                  </a:lnTo>
                  <a:lnTo>
                    <a:pt x="566915" y="46647"/>
                  </a:lnTo>
                  <a:lnTo>
                    <a:pt x="569048" y="53848"/>
                  </a:lnTo>
                  <a:lnTo>
                    <a:pt x="593699" y="53848"/>
                  </a:lnTo>
                  <a:close/>
                </a:path>
                <a:path w="1154429" h="118110">
                  <a:moveTo>
                    <a:pt x="664730" y="50380"/>
                  </a:moveTo>
                  <a:lnTo>
                    <a:pt x="609422" y="50380"/>
                  </a:lnTo>
                  <a:lnTo>
                    <a:pt x="609422" y="70104"/>
                  </a:lnTo>
                  <a:lnTo>
                    <a:pt x="664730" y="70104"/>
                  </a:lnTo>
                  <a:lnTo>
                    <a:pt x="664730" y="50380"/>
                  </a:lnTo>
                  <a:close/>
                </a:path>
                <a:path w="1154429" h="118110">
                  <a:moveTo>
                    <a:pt x="759752" y="69430"/>
                  </a:moveTo>
                  <a:lnTo>
                    <a:pt x="755624" y="63969"/>
                  </a:lnTo>
                  <a:lnTo>
                    <a:pt x="747356" y="61302"/>
                  </a:lnTo>
                  <a:lnTo>
                    <a:pt x="747356" y="60375"/>
                  </a:lnTo>
                  <a:lnTo>
                    <a:pt x="754468" y="57619"/>
                  </a:lnTo>
                  <a:lnTo>
                    <a:pt x="758012" y="52692"/>
                  </a:lnTo>
                  <a:lnTo>
                    <a:pt x="758012" y="45580"/>
                  </a:lnTo>
                  <a:lnTo>
                    <a:pt x="755713" y="36487"/>
                  </a:lnTo>
                  <a:lnTo>
                    <a:pt x="748817" y="29984"/>
                  </a:lnTo>
                  <a:lnTo>
                    <a:pt x="737323" y="26085"/>
                  </a:lnTo>
                  <a:lnTo>
                    <a:pt x="721233" y="24790"/>
                  </a:lnTo>
                  <a:lnTo>
                    <a:pt x="705434" y="26238"/>
                  </a:lnTo>
                  <a:lnTo>
                    <a:pt x="693508" y="30581"/>
                  </a:lnTo>
                  <a:lnTo>
                    <a:pt x="685444" y="37833"/>
                  </a:lnTo>
                  <a:lnTo>
                    <a:pt x="681253" y="47980"/>
                  </a:lnTo>
                  <a:lnTo>
                    <a:pt x="704316" y="47980"/>
                  </a:lnTo>
                  <a:lnTo>
                    <a:pt x="706894" y="43713"/>
                  </a:lnTo>
                  <a:lnTo>
                    <a:pt x="712533" y="41579"/>
                  </a:lnTo>
                  <a:lnTo>
                    <a:pt x="729678" y="41579"/>
                  </a:lnTo>
                  <a:lnTo>
                    <a:pt x="733894" y="44119"/>
                  </a:lnTo>
                  <a:lnTo>
                    <a:pt x="733894" y="53263"/>
                  </a:lnTo>
                  <a:lnTo>
                    <a:pt x="731240" y="55308"/>
                  </a:lnTo>
                  <a:lnTo>
                    <a:pt x="708977" y="55308"/>
                  </a:lnTo>
                  <a:lnTo>
                    <a:pt x="708977" y="69697"/>
                  </a:lnTo>
                  <a:lnTo>
                    <a:pt x="732028" y="69697"/>
                  </a:lnTo>
                  <a:lnTo>
                    <a:pt x="734961" y="71920"/>
                  </a:lnTo>
                  <a:lnTo>
                    <a:pt x="734961" y="81610"/>
                  </a:lnTo>
                  <a:lnTo>
                    <a:pt x="730427" y="84226"/>
                  </a:lnTo>
                  <a:lnTo>
                    <a:pt x="710615" y="84226"/>
                  </a:lnTo>
                  <a:lnTo>
                    <a:pt x="704405" y="81775"/>
                  </a:lnTo>
                  <a:lnTo>
                    <a:pt x="702716" y="76898"/>
                  </a:lnTo>
                  <a:lnTo>
                    <a:pt x="678319" y="76898"/>
                  </a:lnTo>
                  <a:lnTo>
                    <a:pt x="683209" y="87744"/>
                  </a:lnTo>
                  <a:lnTo>
                    <a:pt x="692010" y="95491"/>
                  </a:lnTo>
                  <a:lnTo>
                    <a:pt x="704735" y="100139"/>
                  </a:lnTo>
                  <a:lnTo>
                    <a:pt x="721372" y="101676"/>
                  </a:lnTo>
                  <a:lnTo>
                    <a:pt x="730681" y="101307"/>
                  </a:lnTo>
                  <a:lnTo>
                    <a:pt x="759752" y="85610"/>
                  </a:lnTo>
                  <a:lnTo>
                    <a:pt x="759752" y="69430"/>
                  </a:lnTo>
                  <a:close/>
                </a:path>
                <a:path w="1154429" h="118110">
                  <a:moveTo>
                    <a:pt x="852106" y="57442"/>
                  </a:moveTo>
                  <a:lnTo>
                    <a:pt x="851484" y="49047"/>
                  </a:lnTo>
                  <a:lnTo>
                    <a:pt x="849617" y="42011"/>
                  </a:lnTo>
                  <a:lnTo>
                    <a:pt x="849083" y="41046"/>
                  </a:lnTo>
                  <a:lnTo>
                    <a:pt x="846505" y="36322"/>
                  </a:lnTo>
                  <a:lnTo>
                    <a:pt x="812927" y="24650"/>
                  </a:lnTo>
                  <a:lnTo>
                    <a:pt x="797915" y="26136"/>
                  </a:lnTo>
                  <a:lnTo>
                    <a:pt x="786193" y="30556"/>
                  </a:lnTo>
                  <a:lnTo>
                    <a:pt x="777786" y="37922"/>
                  </a:lnTo>
                  <a:lnTo>
                    <a:pt x="772680" y="48247"/>
                  </a:lnTo>
                  <a:lnTo>
                    <a:pt x="795337" y="48247"/>
                  </a:lnTo>
                  <a:lnTo>
                    <a:pt x="797115" y="43446"/>
                  </a:lnTo>
                  <a:lnTo>
                    <a:pt x="802932" y="41046"/>
                  </a:lnTo>
                  <a:lnTo>
                    <a:pt x="818476" y="41046"/>
                  </a:lnTo>
                  <a:lnTo>
                    <a:pt x="822655" y="42075"/>
                  </a:lnTo>
                  <a:lnTo>
                    <a:pt x="827989" y="46151"/>
                  </a:lnTo>
                  <a:lnTo>
                    <a:pt x="829360" y="49441"/>
                  </a:lnTo>
                  <a:lnTo>
                    <a:pt x="829449" y="53975"/>
                  </a:lnTo>
                  <a:lnTo>
                    <a:pt x="829449" y="67437"/>
                  </a:lnTo>
                  <a:lnTo>
                    <a:pt x="829449" y="76009"/>
                  </a:lnTo>
                  <a:lnTo>
                    <a:pt x="827443" y="79984"/>
                  </a:lnTo>
                  <a:lnTo>
                    <a:pt x="819454" y="84874"/>
                  </a:lnTo>
                  <a:lnTo>
                    <a:pt x="814603" y="86093"/>
                  </a:lnTo>
                  <a:lnTo>
                    <a:pt x="799858" y="86093"/>
                  </a:lnTo>
                  <a:lnTo>
                    <a:pt x="795337" y="82931"/>
                  </a:lnTo>
                  <a:lnTo>
                    <a:pt x="795375" y="73164"/>
                  </a:lnTo>
                  <a:lnTo>
                    <a:pt x="796620" y="70878"/>
                  </a:lnTo>
                  <a:lnTo>
                    <a:pt x="801776" y="68122"/>
                  </a:lnTo>
                  <a:lnTo>
                    <a:pt x="806170" y="67437"/>
                  </a:lnTo>
                  <a:lnTo>
                    <a:pt x="829449" y="67437"/>
                  </a:lnTo>
                  <a:lnTo>
                    <a:pt x="829449" y="53975"/>
                  </a:lnTo>
                  <a:lnTo>
                    <a:pt x="803325" y="53975"/>
                  </a:lnTo>
                  <a:lnTo>
                    <a:pt x="799731" y="54127"/>
                  </a:lnTo>
                  <a:lnTo>
                    <a:pt x="771613" y="73164"/>
                  </a:lnTo>
                  <a:lnTo>
                    <a:pt x="771613" y="85242"/>
                  </a:lnTo>
                  <a:lnTo>
                    <a:pt x="774382" y="91427"/>
                  </a:lnTo>
                  <a:lnTo>
                    <a:pt x="785495" y="99415"/>
                  </a:lnTo>
                  <a:lnTo>
                    <a:pt x="793153" y="101422"/>
                  </a:lnTo>
                  <a:lnTo>
                    <a:pt x="808532" y="101422"/>
                  </a:lnTo>
                  <a:lnTo>
                    <a:pt x="813879" y="100545"/>
                  </a:lnTo>
                  <a:lnTo>
                    <a:pt x="824090" y="97091"/>
                  </a:lnTo>
                  <a:lnTo>
                    <a:pt x="828167" y="94538"/>
                  </a:lnTo>
                  <a:lnTo>
                    <a:pt x="831176" y="91160"/>
                  </a:lnTo>
                  <a:lnTo>
                    <a:pt x="832383" y="98615"/>
                  </a:lnTo>
                  <a:lnTo>
                    <a:pt x="852106" y="98615"/>
                  </a:lnTo>
                  <a:lnTo>
                    <a:pt x="852106" y="91160"/>
                  </a:lnTo>
                  <a:lnTo>
                    <a:pt x="852106" y="86093"/>
                  </a:lnTo>
                  <a:lnTo>
                    <a:pt x="852106" y="67437"/>
                  </a:lnTo>
                  <a:lnTo>
                    <a:pt x="852106" y="57442"/>
                  </a:lnTo>
                  <a:close/>
                </a:path>
                <a:path w="1154429" h="118110">
                  <a:moveTo>
                    <a:pt x="966304" y="79565"/>
                  </a:moveTo>
                  <a:lnTo>
                    <a:pt x="954316" y="79565"/>
                  </a:lnTo>
                  <a:lnTo>
                    <a:pt x="954316" y="45974"/>
                  </a:lnTo>
                  <a:lnTo>
                    <a:pt x="954316" y="27457"/>
                  </a:lnTo>
                  <a:lnTo>
                    <a:pt x="930325" y="27457"/>
                  </a:lnTo>
                  <a:lnTo>
                    <a:pt x="930325" y="45974"/>
                  </a:lnTo>
                  <a:lnTo>
                    <a:pt x="930325" y="79565"/>
                  </a:lnTo>
                  <a:lnTo>
                    <a:pt x="895807" y="79565"/>
                  </a:lnTo>
                  <a:lnTo>
                    <a:pt x="899452" y="75653"/>
                  </a:lnTo>
                  <a:lnTo>
                    <a:pt x="901763" y="68630"/>
                  </a:lnTo>
                  <a:lnTo>
                    <a:pt x="902919" y="56819"/>
                  </a:lnTo>
                  <a:lnTo>
                    <a:pt x="903097" y="54356"/>
                  </a:lnTo>
                  <a:lnTo>
                    <a:pt x="903541" y="45974"/>
                  </a:lnTo>
                  <a:lnTo>
                    <a:pt x="930325" y="45974"/>
                  </a:lnTo>
                  <a:lnTo>
                    <a:pt x="930325" y="27457"/>
                  </a:lnTo>
                  <a:lnTo>
                    <a:pt x="883158" y="27457"/>
                  </a:lnTo>
                  <a:lnTo>
                    <a:pt x="883094" y="36906"/>
                  </a:lnTo>
                  <a:lnTo>
                    <a:pt x="882916" y="44983"/>
                  </a:lnTo>
                  <a:lnTo>
                    <a:pt x="870000" y="79565"/>
                  </a:lnTo>
                  <a:lnTo>
                    <a:pt x="864628" y="79565"/>
                  </a:lnTo>
                  <a:lnTo>
                    <a:pt x="865022" y="117805"/>
                  </a:lnTo>
                  <a:lnTo>
                    <a:pt x="885418" y="117805"/>
                  </a:lnTo>
                  <a:lnTo>
                    <a:pt x="885418" y="98615"/>
                  </a:lnTo>
                  <a:lnTo>
                    <a:pt x="944714" y="98615"/>
                  </a:lnTo>
                  <a:lnTo>
                    <a:pt x="944714" y="117805"/>
                  </a:lnTo>
                  <a:lnTo>
                    <a:pt x="965111" y="117805"/>
                  </a:lnTo>
                  <a:lnTo>
                    <a:pt x="965517" y="98615"/>
                  </a:lnTo>
                  <a:lnTo>
                    <a:pt x="965733" y="87782"/>
                  </a:lnTo>
                  <a:lnTo>
                    <a:pt x="965949" y="83299"/>
                  </a:lnTo>
                  <a:lnTo>
                    <a:pt x="966304" y="79565"/>
                  </a:lnTo>
                  <a:close/>
                </a:path>
                <a:path w="1154429" h="118110">
                  <a:moveTo>
                    <a:pt x="1056398" y="57442"/>
                  </a:moveTo>
                  <a:lnTo>
                    <a:pt x="1055776" y="49047"/>
                  </a:lnTo>
                  <a:lnTo>
                    <a:pt x="1053909" y="42011"/>
                  </a:lnTo>
                  <a:lnTo>
                    <a:pt x="1053376" y="41046"/>
                  </a:lnTo>
                  <a:lnTo>
                    <a:pt x="1050798" y="36322"/>
                  </a:lnTo>
                  <a:lnTo>
                    <a:pt x="1017219" y="24650"/>
                  </a:lnTo>
                  <a:lnTo>
                    <a:pt x="1002207" y="26136"/>
                  </a:lnTo>
                  <a:lnTo>
                    <a:pt x="990485" y="30556"/>
                  </a:lnTo>
                  <a:lnTo>
                    <a:pt x="982078" y="37922"/>
                  </a:lnTo>
                  <a:lnTo>
                    <a:pt x="976972" y="48247"/>
                  </a:lnTo>
                  <a:lnTo>
                    <a:pt x="999629" y="48247"/>
                  </a:lnTo>
                  <a:lnTo>
                    <a:pt x="1001407" y="43446"/>
                  </a:lnTo>
                  <a:lnTo>
                    <a:pt x="1007224" y="41046"/>
                  </a:lnTo>
                  <a:lnTo>
                    <a:pt x="1022769" y="41046"/>
                  </a:lnTo>
                  <a:lnTo>
                    <a:pt x="1026947" y="42075"/>
                  </a:lnTo>
                  <a:lnTo>
                    <a:pt x="1032281" y="46151"/>
                  </a:lnTo>
                  <a:lnTo>
                    <a:pt x="1033653" y="49441"/>
                  </a:lnTo>
                  <a:lnTo>
                    <a:pt x="1033741" y="53975"/>
                  </a:lnTo>
                  <a:lnTo>
                    <a:pt x="1033741" y="67437"/>
                  </a:lnTo>
                  <a:lnTo>
                    <a:pt x="1033741" y="76009"/>
                  </a:lnTo>
                  <a:lnTo>
                    <a:pt x="1031735" y="79984"/>
                  </a:lnTo>
                  <a:lnTo>
                    <a:pt x="1023747" y="84874"/>
                  </a:lnTo>
                  <a:lnTo>
                    <a:pt x="1018908" y="86093"/>
                  </a:lnTo>
                  <a:lnTo>
                    <a:pt x="1004150" y="86093"/>
                  </a:lnTo>
                  <a:lnTo>
                    <a:pt x="999629" y="82931"/>
                  </a:lnTo>
                  <a:lnTo>
                    <a:pt x="999667" y="73164"/>
                  </a:lnTo>
                  <a:lnTo>
                    <a:pt x="1000912" y="70878"/>
                  </a:lnTo>
                  <a:lnTo>
                    <a:pt x="1006068" y="68122"/>
                  </a:lnTo>
                  <a:lnTo>
                    <a:pt x="1010462" y="67437"/>
                  </a:lnTo>
                  <a:lnTo>
                    <a:pt x="1033741" y="67437"/>
                  </a:lnTo>
                  <a:lnTo>
                    <a:pt x="1033741" y="53975"/>
                  </a:lnTo>
                  <a:lnTo>
                    <a:pt x="1007618" y="53975"/>
                  </a:lnTo>
                  <a:lnTo>
                    <a:pt x="1004023" y="54127"/>
                  </a:lnTo>
                  <a:lnTo>
                    <a:pt x="975906" y="73164"/>
                  </a:lnTo>
                  <a:lnTo>
                    <a:pt x="975906" y="85242"/>
                  </a:lnTo>
                  <a:lnTo>
                    <a:pt x="978674" y="91427"/>
                  </a:lnTo>
                  <a:lnTo>
                    <a:pt x="989787" y="99415"/>
                  </a:lnTo>
                  <a:lnTo>
                    <a:pt x="997445" y="101422"/>
                  </a:lnTo>
                  <a:lnTo>
                    <a:pt x="1012812" y="101422"/>
                  </a:lnTo>
                  <a:lnTo>
                    <a:pt x="1018171" y="100545"/>
                  </a:lnTo>
                  <a:lnTo>
                    <a:pt x="1028382" y="97091"/>
                  </a:lnTo>
                  <a:lnTo>
                    <a:pt x="1032459" y="94538"/>
                  </a:lnTo>
                  <a:lnTo>
                    <a:pt x="1035469" y="91160"/>
                  </a:lnTo>
                  <a:lnTo>
                    <a:pt x="1036675" y="98615"/>
                  </a:lnTo>
                  <a:lnTo>
                    <a:pt x="1056398" y="98615"/>
                  </a:lnTo>
                  <a:lnTo>
                    <a:pt x="1056398" y="91160"/>
                  </a:lnTo>
                  <a:lnTo>
                    <a:pt x="1056398" y="86093"/>
                  </a:lnTo>
                  <a:lnTo>
                    <a:pt x="1056398" y="67437"/>
                  </a:lnTo>
                  <a:lnTo>
                    <a:pt x="1056398" y="57442"/>
                  </a:lnTo>
                  <a:close/>
                </a:path>
                <a:path w="1154429" h="118110">
                  <a:moveTo>
                    <a:pt x="1154341" y="27457"/>
                  </a:moveTo>
                  <a:lnTo>
                    <a:pt x="1130363" y="27457"/>
                  </a:lnTo>
                  <a:lnTo>
                    <a:pt x="1130363" y="57746"/>
                  </a:lnTo>
                  <a:lnTo>
                    <a:pt x="1124889" y="61976"/>
                  </a:lnTo>
                  <a:lnTo>
                    <a:pt x="1108367" y="61976"/>
                  </a:lnTo>
                  <a:lnTo>
                    <a:pt x="1104252" y="60731"/>
                  </a:lnTo>
                  <a:lnTo>
                    <a:pt x="1099019" y="55753"/>
                  </a:lnTo>
                  <a:lnTo>
                    <a:pt x="1097711" y="51714"/>
                  </a:lnTo>
                  <a:lnTo>
                    <a:pt x="1097711" y="27457"/>
                  </a:lnTo>
                  <a:lnTo>
                    <a:pt x="1074115" y="27457"/>
                  </a:lnTo>
                  <a:lnTo>
                    <a:pt x="1074115" y="45974"/>
                  </a:lnTo>
                  <a:lnTo>
                    <a:pt x="1074610" y="54533"/>
                  </a:lnTo>
                  <a:lnTo>
                    <a:pt x="1109167" y="80632"/>
                  </a:lnTo>
                  <a:lnTo>
                    <a:pt x="1118235" y="80632"/>
                  </a:lnTo>
                  <a:lnTo>
                    <a:pt x="1125296" y="78803"/>
                  </a:lnTo>
                  <a:lnTo>
                    <a:pt x="1130363" y="75158"/>
                  </a:lnTo>
                  <a:lnTo>
                    <a:pt x="1130363" y="98615"/>
                  </a:lnTo>
                  <a:lnTo>
                    <a:pt x="1154341" y="98615"/>
                  </a:lnTo>
                  <a:lnTo>
                    <a:pt x="1154341" y="274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79522" y="4220313"/>
              <a:ext cx="90881" cy="7769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22105" y="4220718"/>
              <a:ext cx="410845" cy="77470"/>
            </a:xfrm>
            <a:custGeom>
              <a:avLst/>
              <a:gdLst/>
              <a:ahLst/>
              <a:cxnLst/>
              <a:rect l="l" t="t" r="r" b="b"/>
              <a:pathLst>
                <a:path w="410845" h="77470">
                  <a:moveTo>
                    <a:pt x="81165" y="3060"/>
                  </a:moveTo>
                  <a:lnTo>
                    <a:pt x="0" y="3060"/>
                  </a:lnTo>
                  <a:lnTo>
                    <a:pt x="0" y="74231"/>
                  </a:lnTo>
                  <a:lnTo>
                    <a:pt x="23990" y="74231"/>
                  </a:lnTo>
                  <a:lnTo>
                    <a:pt x="23990" y="22783"/>
                  </a:lnTo>
                  <a:lnTo>
                    <a:pt x="57175" y="22783"/>
                  </a:lnTo>
                  <a:lnTo>
                    <a:pt x="57175" y="74231"/>
                  </a:lnTo>
                  <a:lnTo>
                    <a:pt x="81165" y="74231"/>
                  </a:lnTo>
                  <a:lnTo>
                    <a:pt x="81165" y="3060"/>
                  </a:lnTo>
                  <a:close/>
                </a:path>
                <a:path w="410845" h="77470">
                  <a:moveTo>
                    <a:pt x="188976" y="38646"/>
                  </a:moveTo>
                  <a:lnTo>
                    <a:pt x="188226" y="29476"/>
                  </a:lnTo>
                  <a:lnTo>
                    <a:pt x="186016" y="21577"/>
                  </a:lnTo>
                  <a:lnTo>
                    <a:pt x="184619" y="19062"/>
                  </a:lnTo>
                  <a:lnTo>
                    <a:pt x="182333" y="14922"/>
                  </a:lnTo>
                  <a:lnTo>
                    <a:pt x="177177" y="9525"/>
                  </a:lnTo>
                  <a:lnTo>
                    <a:pt x="170624" y="5359"/>
                  </a:lnTo>
                  <a:lnTo>
                    <a:pt x="164985" y="3225"/>
                  </a:lnTo>
                  <a:lnTo>
                    <a:pt x="164985" y="32067"/>
                  </a:lnTo>
                  <a:lnTo>
                    <a:pt x="164985" y="45224"/>
                  </a:lnTo>
                  <a:lnTo>
                    <a:pt x="163347" y="50126"/>
                  </a:lnTo>
                  <a:lnTo>
                    <a:pt x="156768" y="56616"/>
                  </a:lnTo>
                  <a:lnTo>
                    <a:pt x="151168" y="58242"/>
                  </a:lnTo>
                  <a:lnTo>
                    <a:pt x="135356" y="58242"/>
                  </a:lnTo>
                  <a:lnTo>
                    <a:pt x="129755" y="56616"/>
                  </a:lnTo>
                  <a:lnTo>
                    <a:pt x="123190" y="50126"/>
                  </a:lnTo>
                  <a:lnTo>
                    <a:pt x="121539" y="45224"/>
                  </a:lnTo>
                  <a:lnTo>
                    <a:pt x="121539" y="32067"/>
                  </a:lnTo>
                  <a:lnTo>
                    <a:pt x="123190" y="27165"/>
                  </a:lnTo>
                  <a:lnTo>
                    <a:pt x="129755" y="20675"/>
                  </a:lnTo>
                  <a:lnTo>
                    <a:pt x="135356" y="19062"/>
                  </a:lnTo>
                  <a:lnTo>
                    <a:pt x="151168" y="19062"/>
                  </a:lnTo>
                  <a:lnTo>
                    <a:pt x="156768" y="20675"/>
                  </a:lnTo>
                  <a:lnTo>
                    <a:pt x="163347" y="27165"/>
                  </a:lnTo>
                  <a:lnTo>
                    <a:pt x="164985" y="32067"/>
                  </a:lnTo>
                  <a:lnTo>
                    <a:pt x="164985" y="3225"/>
                  </a:lnTo>
                  <a:lnTo>
                    <a:pt x="162801" y="2387"/>
                  </a:lnTo>
                  <a:lnTo>
                    <a:pt x="153670" y="596"/>
                  </a:lnTo>
                  <a:lnTo>
                    <a:pt x="143268" y="0"/>
                  </a:lnTo>
                  <a:lnTo>
                    <a:pt x="132842" y="596"/>
                  </a:lnTo>
                  <a:lnTo>
                    <a:pt x="100495" y="21577"/>
                  </a:lnTo>
                  <a:lnTo>
                    <a:pt x="97561" y="38646"/>
                  </a:lnTo>
                  <a:lnTo>
                    <a:pt x="98285" y="47815"/>
                  </a:lnTo>
                  <a:lnTo>
                    <a:pt x="132842" y="76695"/>
                  </a:lnTo>
                  <a:lnTo>
                    <a:pt x="143268" y="77292"/>
                  </a:lnTo>
                  <a:lnTo>
                    <a:pt x="153670" y="76695"/>
                  </a:lnTo>
                  <a:lnTo>
                    <a:pt x="186016" y="55714"/>
                  </a:lnTo>
                  <a:lnTo>
                    <a:pt x="188226" y="47815"/>
                  </a:lnTo>
                  <a:lnTo>
                    <a:pt x="188976" y="38646"/>
                  </a:lnTo>
                  <a:close/>
                </a:path>
                <a:path w="410845" h="77470">
                  <a:moveTo>
                    <a:pt x="302920" y="3060"/>
                  </a:moveTo>
                  <a:lnTo>
                    <a:pt x="263740" y="3060"/>
                  </a:lnTo>
                  <a:lnTo>
                    <a:pt x="258546" y="38112"/>
                  </a:lnTo>
                  <a:lnTo>
                    <a:pt x="255346" y="61696"/>
                  </a:lnTo>
                  <a:lnTo>
                    <a:pt x="252945" y="61696"/>
                  </a:lnTo>
                  <a:lnTo>
                    <a:pt x="244551" y="3060"/>
                  </a:lnTo>
                  <a:lnTo>
                    <a:pt x="205371" y="3060"/>
                  </a:lnTo>
                  <a:lnTo>
                    <a:pt x="205371" y="74231"/>
                  </a:lnTo>
                  <a:lnTo>
                    <a:pt x="226949" y="74231"/>
                  </a:lnTo>
                  <a:lnTo>
                    <a:pt x="226949" y="15062"/>
                  </a:lnTo>
                  <a:lnTo>
                    <a:pt x="229755" y="15062"/>
                  </a:lnTo>
                  <a:lnTo>
                    <a:pt x="235280" y="48844"/>
                  </a:lnTo>
                  <a:lnTo>
                    <a:pt x="240144" y="74231"/>
                  </a:lnTo>
                  <a:lnTo>
                    <a:pt x="268135" y="74231"/>
                  </a:lnTo>
                  <a:lnTo>
                    <a:pt x="272999" y="48844"/>
                  </a:lnTo>
                  <a:lnTo>
                    <a:pt x="278523" y="15062"/>
                  </a:lnTo>
                  <a:lnTo>
                    <a:pt x="281330" y="15062"/>
                  </a:lnTo>
                  <a:lnTo>
                    <a:pt x="281330" y="74231"/>
                  </a:lnTo>
                  <a:lnTo>
                    <a:pt x="302920" y="74231"/>
                  </a:lnTo>
                  <a:lnTo>
                    <a:pt x="302920" y="3060"/>
                  </a:lnTo>
                  <a:close/>
                </a:path>
                <a:path w="410845" h="77470">
                  <a:moveTo>
                    <a:pt x="410730" y="38646"/>
                  </a:moveTo>
                  <a:lnTo>
                    <a:pt x="409981" y="29476"/>
                  </a:lnTo>
                  <a:lnTo>
                    <a:pt x="407771" y="21577"/>
                  </a:lnTo>
                  <a:lnTo>
                    <a:pt x="406374" y="19062"/>
                  </a:lnTo>
                  <a:lnTo>
                    <a:pt x="404088" y="14922"/>
                  </a:lnTo>
                  <a:lnTo>
                    <a:pt x="398932" y="9525"/>
                  </a:lnTo>
                  <a:lnTo>
                    <a:pt x="392379" y="5359"/>
                  </a:lnTo>
                  <a:lnTo>
                    <a:pt x="386740" y="3225"/>
                  </a:lnTo>
                  <a:lnTo>
                    <a:pt x="386740" y="32067"/>
                  </a:lnTo>
                  <a:lnTo>
                    <a:pt x="386740" y="45224"/>
                  </a:lnTo>
                  <a:lnTo>
                    <a:pt x="385089" y="50126"/>
                  </a:lnTo>
                  <a:lnTo>
                    <a:pt x="378523" y="56616"/>
                  </a:lnTo>
                  <a:lnTo>
                    <a:pt x="372922" y="58242"/>
                  </a:lnTo>
                  <a:lnTo>
                    <a:pt x="357111" y="58242"/>
                  </a:lnTo>
                  <a:lnTo>
                    <a:pt x="351510" y="56616"/>
                  </a:lnTo>
                  <a:lnTo>
                    <a:pt x="344944" y="50126"/>
                  </a:lnTo>
                  <a:lnTo>
                    <a:pt x="343293" y="45224"/>
                  </a:lnTo>
                  <a:lnTo>
                    <a:pt x="343293" y="32067"/>
                  </a:lnTo>
                  <a:lnTo>
                    <a:pt x="344944" y="27165"/>
                  </a:lnTo>
                  <a:lnTo>
                    <a:pt x="351510" y="20675"/>
                  </a:lnTo>
                  <a:lnTo>
                    <a:pt x="357111" y="19062"/>
                  </a:lnTo>
                  <a:lnTo>
                    <a:pt x="372922" y="19062"/>
                  </a:lnTo>
                  <a:lnTo>
                    <a:pt x="378523" y="20675"/>
                  </a:lnTo>
                  <a:lnTo>
                    <a:pt x="385089" y="27165"/>
                  </a:lnTo>
                  <a:lnTo>
                    <a:pt x="386740" y="32067"/>
                  </a:lnTo>
                  <a:lnTo>
                    <a:pt x="386740" y="3225"/>
                  </a:lnTo>
                  <a:lnTo>
                    <a:pt x="384556" y="2387"/>
                  </a:lnTo>
                  <a:lnTo>
                    <a:pt x="375424" y="596"/>
                  </a:lnTo>
                  <a:lnTo>
                    <a:pt x="365023" y="0"/>
                  </a:lnTo>
                  <a:lnTo>
                    <a:pt x="354596" y="596"/>
                  </a:lnTo>
                  <a:lnTo>
                    <a:pt x="322249" y="21577"/>
                  </a:lnTo>
                  <a:lnTo>
                    <a:pt x="319303" y="38646"/>
                  </a:lnTo>
                  <a:lnTo>
                    <a:pt x="320040" y="47815"/>
                  </a:lnTo>
                  <a:lnTo>
                    <a:pt x="354596" y="76695"/>
                  </a:lnTo>
                  <a:lnTo>
                    <a:pt x="365023" y="77292"/>
                  </a:lnTo>
                  <a:lnTo>
                    <a:pt x="375424" y="76695"/>
                  </a:lnTo>
                  <a:lnTo>
                    <a:pt x="407771" y="55714"/>
                  </a:lnTo>
                  <a:lnTo>
                    <a:pt x="409981" y="47815"/>
                  </a:lnTo>
                  <a:lnTo>
                    <a:pt x="410730" y="386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49218" y="4220313"/>
              <a:ext cx="2448483" cy="10128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44091" y="3635840"/>
              <a:ext cx="390740" cy="10354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55012" y="3636284"/>
              <a:ext cx="56515" cy="103505"/>
            </a:xfrm>
            <a:custGeom>
              <a:avLst/>
              <a:gdLst/>
              <a:ahLst/>
              <a:cxnLst/>
              <a:rect l="l" t="t" r="r" b="b"/>
              <a:pathLst>
                <a:path w="56514" h="103504">
                  <a:moveTo>
                    <a:pt x="56515" y="0"/>
                  </a:moveTo>
                  <a:lnTo>
                    <a:pt x="44361" y="0"/>
                  </a:lnTo>
                  <a:lnTo>
                    <a:pt x="0" y="16023"/>
                  </a:lnTo>
                  <a:lnTo>
                    <a:pt x="0" y="30118"/>
                  </a:lnTo>
                  <a:lnTo>
                    <a:pt x="39763" y="15577"/>
                  </a:lnTo>
                  <a:lnTo>
                    <a:pt x="39763" y="103103"/>
                  </a:lnTo>
                  <a:lnTo>
                    <a:pt x="56515" y="103103"/>
                  </a:lnTo>
                  <a:lnTo>
                    <a:pt x="565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6966" y="3625902"/>
              <a:ext cx="1322379" cy="33244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9043" y="4186807"/>
              <a:ext cx="94499" cy="11155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23718" y="4186807"/>
              <a:ext cx="205314" cy="14241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54844" y="4185917"/>
              <a:ext cx="16510" cy="109855"/>
            </a:xfrm>
            <a:custGeom>
              <a:avLst/>
              <a:gdLst/>
              <a:ahLst/>
              <a:cxnLst/>
              <a:rect l="l" t="t" r="r" b="b"/>
              <a:pathLst>
                <a:path w="16509" h="109854">
                  <a:moveTo>
                    <a:pt x="16319" y="0"/>
                  </a:moveTo>
                  <a:lnTo>
                    <a:pt x="0" y="0"/>
                  </a:lnTo>
                  <a:lnTo>
                    <a:pt x="0" y="109778"/>
                  </a:lnTo>
                  <a:lnTo>
                    <a:pt x="16319" y="109778"/>
                  </a:lnTo>
                  <a:lnTo>
                    <a:pt x="16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92227" y="4213806"/>
              <a:ext cx="406335" cy="8530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Произвольный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Банковские_Платежи_Петрова.cdr</dc:title>
  <dc:creator>Admin</dc:creator>
  <cp:lastModifiedBy>Admin</cp:lastModifiedBy>
  <cp:revision>1</cp:revision>
  <dcterms:created xsi:type="dcterms:W3CDTF">2022-08-04T05:31:55Z</dcterms:created>
  <dcterms:modified xsi:type="dcterms:W3CDTF">2022-08-04T05:33:40Z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2022-08-02T00:00:00Z</vt:filetime>
  </property>
  <property fmtid="{D5CDD505-2E9C-101B-9397-08002B2CF9AE}" pid="3" name="Creator">
    <vt:lpwstr>CorelDRAW 2020</vt:lpwstr>
  </property>
  <property fmtid="{D5CDD505-2E9C-101B-9397-08002B2CF9AE}" pid="4" name="LastSaved">
    <vt:filetime>2022-08-04T00:00:00Z</vt:filetime>
  </property>
</Properties>
</file>